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5.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3"/>
  </p:notesMasterIdLst>
  <p:sldIdLst>
    <p:sldId id="344" r:id="rId2"/>
    <p:sldId id="263" r:id="rId3"/>
    <p:sldId id="260" r:id="rId4"/>
    <p:sldId id="342" r:id="rId5"/>
    <p:sldId id="341" r:id="rId6"/>
    <p:sldId id="345" r:id="rId7"/>
    <p:sldId id="347" r:id="rId8"/>
    <p:sldId id="346" r:id="rId9"/>
    <p:sldId id="349" r:id="rId10"/>
    <p:sldId id="348" r:id="rId11"/>
    <p:sldId id="262" r:id="rId1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6BD4CD"/>
    <a:srgbClr val="001744"/>
    <a:srgbClr val="FF9442"/>
    <a:srgbClr val="B6EFEB"/>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31746"/>
    <p:restoredTop sz="91427"/>
  </p:normalViewPr>
  <p:slideViewPr>
    <p:cSldViewPr snapToGrid="0" snapToObjects="1">
      <p:cViewPr varScale="1">
        <p:scale>
          <a:sx n="76" d="100"/>
          <a:sy n="76" d="100"/>
        </p:scale>
        <p:origin x="216" y="104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diagrams/_rels/data1.xml.rels><?xml version="1.0" encoding="UTF-8" standalone="yes"?>
<Relationships xmlns="http://schemas.openxmlformats.org/package/2006/relationships"><Relationship Id="rId8" Type="http://schemas.openxmlformats.org/officeDocument/2006/relationships/image" Target="../media/image26.svg"/><Relationship Id="rId3" Type="http://schemas.openxmlformats.org/officeDocument/2006/relationships/image" Target="../media/image21.png"/><Relationship Id="rId7" Type="http://schemas.openxmlformats.org/officeDocument/2006/relationships/image" Target="../media/image25.png"/><Relationship Id="rId2" Type="http://schemas.openxmlformats.org/officeDocument/2006/relationships/image" Target="../media/image20.svg"/><Relationship Id="rId1" Type="http://schemas.openxmlformats.org/officeDocument/2006/relationships/image" Target="../media/image19.png"/><Relationship Id="rId6" Type="http://schemas.openxmlformats.org/officeDocument/2006/relationships/image" Target="../media/image24.svg"/><Relationship Id="rId5" Type="http://schemas.openxmlformats.org/officeDocument/2006/relationships/image" Target="../media/image23.png"/><Relationship Id="rId4" Type="http://schemas.openxmlformats.org/officeDocument/2006/relationships/image" Target="../media/image22.svg"/></Relationships>
</file>

<file path=ppt/diagrams/_rels/drawing1.xml.rels><?xml version="1.0" encoding="UTF-8" standalone="yes"?>
<Relationships xmlns="http://schemas.openxmlformats.org/package/2006/relationships"><Relationship Id="rId8" Type="http://schemas.openxmlformats.org/officeDocument/2006/relationships/image" Target="../media/image26.svg"/><Relationship Id="rId3" Type="http://schemas.openxmlformats.org/officeDocument/2006/relationships/image" Target="../media/image21.png"/><Relationship Id="rId7" Type="http://schemas.openxmlformats.org/officeDocument/2006/relationships/image" Target="../media/image25.png"/><Relationship Id="rId2" Type="http://schemas.openxmlformats.org/officeDocument/2006/relationships/image" Target="../media/image20.svg"/><Relationship Id="rId1" Type="http://schemas.openxmlformats.org/officeDocument/2006/relationships/image" Target="../media/image19.png"/><Relationship Id="rId6" Type="http://schemas.openxmlformats.org/officeDocument/2006/relationships/image" Target="../media/image24.svg"/><Relationship Id="rId5" Type="http://schemas.openxmlformats.org/officeDocument/2006/relationships/image" Target="../media/image23.png"/><Relationship Id="rId4" Type="http://schemas.openxmlformats.org/officeDocument/2006/relationships/image" Target="../media/image22.svg"/></Relationships>
</file>

<file path=ppt/diagrams/colors1.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8719E9D-23DA-4ADF-A88B-676C6A51296E}" type="doc">
      <dgm:prSet loTypeId="urn:microsoft.com/office/officeart/2018/5/layout/IconCircleLabelList" loCatId="icon" qsTypeId="urn:microsoft.com/office/officeart/2005/8/quickstyle/simple1" qsCatId="simple" csTypeId="urn:microsoft.com/office/officeart/2005/8/colors/accent2_2" csCatId="accent2" phldr="1"/>
      <dgm:spPr/>
      <dgm:t>
        <a:bodyPr/>
        <a:lstStyle/>
        <a:p>
          <a:endParaRPr lang="en-US"/>
        </a:p>
      </dgm:t>
    </dgm:pt>
    <dgm:pt modelId="{91DEB599-F35E-465D-98BA-36F8A2C56FA3}">
      <dgm:prSet/>
      <dgm:spPr/>
      <dgm:t>
        <a:bodyPr/>
        <a:lstStyle/>
        <a:p>
          <a:pPr>
            <a:lnSpc>
              <a:spcPct val="100000"/>
            </a:lnSpc>
          </a:pPr>
          <a:r>
            <a:rPr lang="en-US" b="1">
              <a:latin typeface=".â”˛"/>
              <a:ea typeface="Calibri" panose="020F0502020204030204" pitchFamily="34" charset="0"/>
              <a:cs typeface=".â”˛"/>
            </a:rPr>
            <a:t>Identifying, promoting, and maintaining o</a:t>
          </a:r>
          <a:r>
            <a:rPr lang="en-US" b="1">
              <a:latin typeface=".â”˛"/>
            </a:rPr>
            <a:t>nline resources</a:t>
          </a:r>
          <a:endParaRPr lang="en-US" dirty="0"/>
        </a:p>
      </dgm:t>
    </dgm:pt>
    <dgm:pt modelId="{6ED5ACAF-C279-4A43-AC26-5DE71861DC01}" type="parTrans" cxnId="{BB798C99-1B9E-42F9-91B5-6EFCF88F2955}">
      <dgm:prSet/>
      <dgm:spPr/>
      <dgm:t>
        <a:bodyPr/>
        <a:lstStyle/>
        <a:p>
          <a:endParaRPr lang="en-US"/>
        </a:p>
      </dgm:t>
    </dgm:pt>
    <dgm:pt modelId="{039A27E9-2AC2-4595-BDBF-AC9038A64320}" type="sibTrans" cxnId="{BB798C99-1B9E-42F9-91B5-6EFCF88F2955}">
      <dgm:prSet/>
      <dgm:spPr/>
      <dgm:t>
        <a:bodyPr/>
        <a:lstStyle/>
        <a:p>
          <a:endParaRPr lang="en-US"/>
        </a:p>
      </dgm:t>
    </dgm:pt>
    <dgm:pt modelId="{AE6AFE00-90AB-4B53-A3DA-5F8D865E8E8D}">
      <dgm:prSet/>
      <dgm:spPr/>
      <dgm:t>
        <a:bodyPr/>
        <a:lstStyle/>
        <a:p>
          <a:pPr>
            <a:lnSpc>
              <a:spcPct val="100000"/>
            </a:lnSpc>
            <a:defRPr cap="all"/>
          </a:pPr>
          <a:r>
            <a:rPr lang="en-US" b="1" dirty="0">
              <a:latin typeface=".â”˛"/>
              <a:ea typeface="Calibri" panose="020F0502020204030204" pitchFamily="34" charset="0"/>
              <a:cs typeface=".â”˛"/>
            </a:rPr>
            <a:t>Creating opportunities for family engagement </a:t>
          </a:r>
          <a:endParaRPr lang="en-US" b="1" dirty="0"/>
        </a:p>
      </dgm:t>
    </dgm:pt>
    <dgm:pt modelId="{932F2EF8-D746-4FB7-8D50-E23E9376EA10}" type="parTrans" cxnId="{50039BB9-BEA5-42C3-97DE-992CFC42120A}">
      <dgm:prSet/>
      <dgm:spPr/>
      <dgm:t>
        <a:bodyPr/>
        <a:lstStyle/>
        <a:p>
          <a:endParaRPr lang="en-US"/>
        </a:p>
      </dgm:t>
    </dgm:pt>
    <dgm:pt modelId="{4954A284-E4D3-400E-90D6-F3C330230EF7}" type="sibTrans" cxnId="{50039BB9-BEA5-42C3-97DE-992CFC42120A}">
      <dgm:prSet/>
      <dgm:spPr/>
      <dgm:t>
        <a:bodyPr/>
        <a:lstStyle/>
        <a:p>
          <a:endParaRPr lang="en-US"/>
        </a:p>
      </dgm:t>
    </dgm:pt>
    <dgm:pt modelId="{014C1D21-0492-4CEF-8639-A2546F01E8B7}">
      <dgm:prSet/>
      <dgm:spPr/>
      <dgm:t>
        <a:bodyPr/>
        <a:lstStyle/>
        <a:p>
          <a:pPr>
            <a:lnSpc>
              <a:spcPct val="100000"/>
            </a:lnSpc>
            <a:defRPr cap="all"/>
          </a:pPr>
          <a:r>
            <a:rPr lang="en-US" b="1" dirty="0"/>
            <a:t>Conducting staff and</a:t>
          </a:r>
        </a:p>
        <a:p>
          <a:pPr>
            <a:lnSpc>
              <a:spcPct val="100000"/>
            </a:lnSpc>
            <a:defRPr cap="all"/>
          </a:pPr>
          <a:r>
            <a:rPr lang="en-US" b="1" dirty="0"/>
            <a:t>family trainings </a:t>
          </a:r>
        </a:p>
        <a:p>
          <a:endParaRPr lang="en-US" dirty="0"/>
        </a:p>
      </dgm:t>
    </dgm:pt>
    <dgm:pt modelId="{13B4B4F6-208C-4766-AB8E-EE5E39F4741E}" type="parTrans" cxnId="{EFD5E0CB-0435-43A6-9614-2863E2F8B241}">
      <dgm:prSet/>
      <dgm:spPr/>
      <dgm:t>
        <a:bodyPr/>
        <a:lstStyle/>
        <a:p>
          <a:endParaRPr lang="en-US"/>
        </a:p>
      </dgm:t>
    </dgm:pt>
    <dgm:pt modelId="{0F257BC1-B386-44C1-8584-A35B742769F5}" type="sibTrans" cxnId="{EFD5E0CB-0435-43A6-9614-2863E2F8B241}">
      <dgm:prSet/>
      <dgm:spPr/>
      <dgm:t>
        <a:bodyPr/>
        <a:lstStyle/>
        <a:p>
          <a:endParaRPr lang="en-US"/>
        </a:p>
      </dgm:t>
    </dgm:pt>
    <dgm:pt modelId="{9860628F-EA3B-6942-B5ED-8EB3BEE9AD36}">
      <dgm:prSet/>
      <dgm:spPr/>
      <dgm:t>
        <a:bodyPr/>
        <a:lstStyle/>
        <a:p>
          <a:pPr>
            <a:lnSpc>
              <a:spcPct val="100000"/>
            </a:lnSpc>
          </a:pPr>
          <a:r>
            <a:rPr lang="en-US" b="1" dirty="0">
              <a:latin typeface=".â”˛"/>
            </a:rPr>
            <a:t>Connecting family organizations with NCC and RGNs </a:t>
          </a:r>
          <a:endParaRPr lang="en-US" dirty="0"/>
        </a:p>
      </dgm:t>
    </dgm:pt>
    <dgm:pt modelId="{963655C6-819C-E943-97F8-0433C5ACBA95}" type="parTrans" cxnId="{377AE4C9-5BBB-8247-A247-80F680CD8645}">
      <dgm:prSet/>
      <dgm:spPr/>
      <dgm:t>
        <a:bodyPr/>
        <a:lstStyle/>
        <a:p>
          <a:endParaRPr lang="en-US"/>
        </a:p>
      </dgm:t>
    </dgm:pt>
    <dgm:pt modelId="{C791A51B-5FCD-1C44-BC8E-E99F5659B208}" type="sibTrans" cxnId="{377AE4C9-5BBB-8247-A247-80F680CD8645}">
      <dgm:prSet/>
      <dgm:spPr/>
      <dgm:t>
        <a:bodyPr/>
        <a:lstStyle/>
        <a:p>
          <a:endParaRPr lang="en-US"/>
        </a:p>
      </dgm:t>
    </dgm:pt>
    <dgm:pt modelId="{08C1F4BB-8EFC-43A8-B045-4E82D68B0F0C}" type="pres">
      <dgm:prSet presAssocID="{E8719E9D-23DA-4ADF-A88B-676C6A51296E}" presName="root" presStyleCnt="0">
        <dgm:presLayoutVars>
          <dgm:dir/>
          <dgm:resizeHandles val="exact"/>
        </dgm:presLayoutVars>
      </dgm:prSet>
      <dgm:spPr/>
    </dgm:pt>
    <dgm:pt modelId="{C3F499A2-BC17-4C78-9B98-F67483999E26}" type="pres">
      <dgm:prSet presAssocID="{91DEB599-F35E-465D-98BA-36F8A2C56FA3}" presName="compNode" presStyleCnt="0"/>
      <dgm:spPr/>
    </dgm:pt>
    <dgm:pt modelId="{DD99612C-4848-4B28-B5F7-9F33B8431F29}" type="pres">
      <dgm:prSet presAssocID="{91DEB599-F35E-465D-98BA-36F8A2C56FA3}" presName="iconBgRect" presStyleLbl="bgShp" presStyleIdx="0" presStyleCnt="4"/>
      <dgm:spPr/>
    </dgm:pt>
    <dgm:pt modelId="{95BC1D1D-2C20-465A-B5D8-21F3E6FF0571}" type="pres">
      <dgm:prSet presAssocID="{91DEB599-F35E-465D-98BA-36F8A2C56FA3}" presName="iconRect" presStyleLbl="node1" presStyleIdx="0" presStyleCnt="4"/>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Internet"/>
        </a:ext>
      </dgm:extLst>
    </dgm:pt>
    <dgm:pt modelId="{306164F6-A110-44EF-A2EA-F173BECFFA03}" type="pres">
      <dgm:prSet presAssocID="{91DEB599-F35E-465D-98BA-36F8A2C56FA3}" presName="spaceRect" presStyleCnt="0"/>
      <dgm:spPr/>
    </dgm:pt>
    <dgm:pt modelId="{2E682DDA-1FC2-4431-8E72-1B7E14E30E66}" type="pres">
      <dgm:prSet presAssocID="{91DEB599-F35E-465D-98BA-36F8A2C56FA3}" presName="textRect" presStyleLbl="revTx" presStyleIdx="0" presStyleCnt="4">
        <dgm:presLayoutVars>
          <dgm:chMax val="1"/>
          <dgm:chPref val="1"/>
        </dgm:presLayoutVars>
      </dgm:prSet>
      <dgm:spPr/>
    </dgm:pt>
    <dgm:pt modelId="{F0AEAA80-92C2-4261-B9F7-43D379849FDD}" type="pres">
      <dgm:prSet presAssocID="{039A27E9-2AC2-4595-BDBF-AC9038A64320}" presName="sibTrans" presStyleCnt="0"/>
      <dgm:spPr/>
    </dgm:pt>
    <dgm:pt modelId="{1975945F-0944-4162-A2C3-0781D346D793}" type="pres">
      <dgm:prSet presAssocID="{AE6AFE00-90AB-4B53-A3DA-5F8D865E8E8D}" presName="compNode" presStyleCnt="0"/>
      <dgm:spPr/>
    </dgm:pt>
    <dgm:pt modelId="{0719D0FA-839B-4FE8-9E23-2590FEF81050}" type="pres">
      <dgm:prSet presAssocID="{AE6AFE00-90AB-4B53-A3DA-5F8D865E8E8D}" presName="iconBgRect" presStyleLbl="bgShp" presStyleIdx="1" presStyleCnt="4"/>
      <dgm:spPr/>
    </dgm:pt>
    <dgm:pt modelId="{4FB87FBE-1145-40EA-B292-080D8611D5D2}" type="pres">
      <dgm:prSet presAssocID="{AE6AFE00-90AB-4B53-A3DA-5F8D865E8E8D}" presName="iconRect" presStyleLbl="node1" presStyleIdx="1" presStyleCnt="4"/>
      <dgm:spPr>
        <a:blipFill rotWithShape="1">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a:blipFill>
        <a:ln>
          <a:noFill/>
        </a:ln>
      </dgm:spPr>
    </dgm:pt>
    <dgm:pt modelId="{DD9A53E8-47C0-4FBD-B586-0A8B8E1EA5FC}" type="pres">
      <dgm:prSet presAssocID="{AE6AFE00-90AB-4B53-A3DA-5F8D865E8E8D}" presName="spaceRect" presStyleCnt="0"/>
      <dgm:spPr/>
    </dgm:pt>
    <dgm:pt modelId="{9AF9AC55-16B5-4F95-8296-B69FB921E1EE}" type="pres">
      <dgm:prSet presAssocID="{AE6AFE00-90AB-4B53-A3DA-5F8D865E8E8D}" presName="textRect" presStyleLbl="revTx" presStyleIdx="1" presStyleCnt="4">
        <dgm:presLayoutVars>
          <dgm:chMax val="1"/>
          <dgm:chPref val="1"/>
        </dgm:presLayoutVars>
      </dgm:prSet>
      <dgm:spPr/>
    </dgm:pt>
    <dgm:pt modelId="{F307B391-EF1B-42D0-9E08-F9EC94F694BE}" type="pres">
      <dgm:prSet presAssocID="{4954A284-E4D3-400E-90D6-F3C330230EF7}" presName="sibTrans" presStyleCnt="0"/>
      <dgm:spPr/>
    </dgm:pt>
    <dgm:pt modelId="{3DF84BBF-7E5E-45F0-AF17-607ED4F54466}" type="pres">
      <dgm:prSet presAssocID="{014C1D21-0492-4CEF-8639-A2546F01E8B7}" presName="compNode" presStyleCnt="0"/>
      <dgm:spPr/>
    </dgm:pt>
    <dgm:pt modelId="{D62E5991-5DA9-425C-ABDD-71791D394D05}" type="pres">
      <dgm:prSet presAssocID="{014C1D21-0492-4CEF-8639-A2546F01E8B7}" presName="iconBgRect" presStyleLbl="bgShp" presStyleIdx="2" presStyleCnt="4"/>
      <dgm:spPr/>
    </dgm:pt>
    <dgm:pt modelId="{1EF05532-2DB8-46D5-AA4F-5D59A133074F}" type="pres">
      <dgm:prSet presAssocID="{014C1D21-0492-4CEF-8639-A2546F01E8B7}" presName="iconRect" presStyleLbl="node1" presStyleIdx="2" presStyleCnt="4"/>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Teacher"/>
        </a:ext>
      </dgm:extLst>
    </dgm:pt>
    <dgm:pt modelId="{93B5D916-978C-4143-ABEB-DACF21898003}" type="pres">
      <dgm:prSet presAssocID="{014C1D21-0492-4CEF-8639-A2546F01E8B7}" presName="spaceRect" presStyleCnt="0"/>
      <dgm:spPr/>
    </dgm:pt>
    <dgm:pt modelId="{94A6B23D-AD36-4F1B-A396-C774758D33F5}" type="pres">
      <dgm:prSet presAssocID="{014C1D21-0492-4CEF-8639-A2546F01E8B7}" presName="textRect" presStyleLbl="revTx" presStyleIdx="2" presStyleCnt="4">
        <dgm:presLayoutVars>
          <dgm:chMax val="1"/>
          <dgm:chPref val="1"/>
        </dgm:presLayoutVars>
      </dgm:prSet>
      <dgm:spPr/>
    </dgm:pt>
    <dgm:pt modelId="{08E1868D-D797-CD4A-85CA-62247BCD1458}" type="pres">
      <dgm:prSet presAssocID="{0F257BC1-B386-44C1-8584-A35B742769F5}" presName="sibTrans" presStyleCnt="0"/>
      <dgm:spPr/>
    </dgm:pt>
    <dgm:pt modelId="{E89722D7-5A4F-9E4F-A796-1D0400F4F595}" type="pres">
      <dgm:prSet presAssocID="{9860628F-EA3B-6942-B5ED-8EB3BEE9AD36}" presName="compNode" presStyleCnt="0"/>
      <dgm:spPr/>
    </dgm:pt>
    <dgm:pt modelId="{37BE82A5-E315-304A-A358-962BC0F1D846}" type="pres">
      <dgm:prSet presAssocID="{9860628F-EA3B-6942-B5ED-8EB3BEE9AD36}" presName="iconBgRect" presStyleLbl="bgShp" presStyleIdx="3" presStyleCnt="4"/>
      <dgm:spPr/>
    </dgm:pt>
    <dgm:pt modelId="{0EFA1AB4-507E-9E43-836F-4678225360A0}" type="pres">
      <dgm:prSet presAssocID="{9860628F-EA3B-6942-B5ED-8EB3BEE9AD36}" presName="iconRect" presStyleLbl="node1" presStyleIdx="3" presStyleCnt="4"/>
      <dgm:spPr>
        <a:blipFill rotWithShape="1">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a:fillRect/>
          </a:stretch>
        </a:blipFill>
      </dgm:spPr>
    </dgm:pt>
    <dgm:pt modelId="{10D48820-32C7-4346-8B86-65A05A3BA03C}" type="pres">
      <dgm:prSet presAssocID="{9860628F-EA3B-6942-B5ED-8EB3BEE9AD36}" presName="spaceRect" presStyleCnt="0"/>
      <dgm:spPr/>
    </dgm:pt>
    <dgm:pt modelId="{CCF673F9-4A6D-1541-A8CB-7DA13F2C45AB}" type="pres">
      <dgm:prSet presAssocID="{9860628F-EA3B-6942-B5ED-8EB3BEE9AD36}" presName="textRect" presStyleLbl="revTx" presStyleIdx="3" presStyleCnt="4">
        <dgm:presLayoutVars>
          <dgm:chMax val="1"/>
          <dgm:chPref val="1"/>
        </dgm:presLayoutVars>
      </dgm:prSet>
      <dgm:spPr/>
    </dgm:pt>
  </dgm:ptLst>
  <dgm:cxnLst>
    <dgm:cxn modelId="{7FD1EE1C-58DC-4071-8219-6EBFEB28A162}" type="presOf" srcId="{91DEB599-F35E-465D-98BA-36F8A2C56FA3}" destId="{2E682DDA-1FC2-4431-8E72-1B7E14E30E66}" srcOrd="0" destOrd="0" presId="urn:microsoft.com/office/officeart/2018/5/layout/IconCircleLabelList"/>
    <dgm:cxn modelId="{AAF0CC40-747B-4F3F-AD34-9D35B6038389}" type="presOf" srcId="{E8719E9D-23DA-4ADF-A88B-676C6A51296E}" destId="{08C1F4BB-8EFC-43A8-B045-4E82D68B0F0C}" srcOrd="0" destOrd="0" presId="urn:microsoft.com/office/officeart/2018/5/layout/IconCircleLabelList"/>
    <dgm:cxn modelId="{D8DB6787-AFBC-4F3A-AD07-10EE85BAEC7C}" type="presOf" srcId="{014C1D21-0492-4CEF-8639-A2546F01E8B7}" destId="{94A6B23D-AD36-4F1B-A396-C774758D33F5}" srcOrd="0" destOrd="0" presId="urn:microsoft.com/office/officeart/2018/5/layout/IconCircleLabelList"/>
    <dgm:cxn modelId="{09BC3391-37B6-4543-B82D-4DD6F6B3F636}" type="presOf" srcId="{9860628F-EA3B-6942-B5ED-8EB3BEE9AD36}" destId="{CCF673F9-4A6D-1541-A8CB-7DA13F2C45AB}" srcOrd="0" destOrd="0" presId="urn:microsoft.com/office/officeart/2018/5/layout/IconCircleLabelList"/>
    <dgm:cxn modelId="{BB798C99-1B9E-42F9-91B5-6EFCF88F2955}" srcId="{E8719E9D-23DA-4ADF-A88B-676C6A51296E}" destId="{91DEB599-F35E-465D-98BA-36F8A2C56FA3}" srcOrd="0" destOrd="0" parTransId="{6ED5ACAF-C279-4A43-AC26-5DE71861DC01}" sibTransId="{039A27E9-2AC2-4595-BDBF-AC9038A64320}"/>
    <dgm:cxn modelId="{50039BB9-BEA5-42C3-97DE-992CFC42120A}" srcId="{E8719E9D-23DA-4ADF-A88B-676C6A51296E}" destId="{AE6AFE00-90AB-4B53-A3DA-5F8D865E8E8D}" srcOrd="1" destOrd="0" parTransId="{932F2EF8-D746-4FB7-8D50-E23E9376EA10}" sibTransId="{4954A284-E4D3-400E-90D6-F3C330230EF7}"/>
    <dgm:cxn modelId="{FCC4B5BF-952D-4383-9350-1544C7A979BD}" type="presOf" srcId="{AE6AFE00-90AB-4B53-A3DA-5F8D865E8E8D}" destId="{9AF9AC55-16B5-4F95-8296-B69FB921E1EE}" srcOrd="0" destOrd="0" presId="urn:microsoft.com/office/officeart/2018/5/layout/IconCircleLabelList"/>
    <dgm:cxn modelId="{377AE4C9-5BBB-8247-A247-80F680CD8645}" srcId="{E8719E9D-23DA-4ADF-A88B-676C6A51296E}" destId="{9860628F-EA3B-6942-B5ED-8EB3BEE9AD36}" srcOrd="3" destOrd="0" parTransId="{963655C6-819C-E943-97F8-0433C5ACBA95}" sibTransId="{C791A51B-5FCD-1C44-BC8E-E99F5659B208}"/>
    <dgm:cxn modelId="{EFD5E0CB-0435-43A6-9614-2863E2F8B241}" srcId="{E8719E9D-23DA-4ADF-A88B-676C6A51296E}" destId="{014C1D21-0492-4CEF-8639-A2546F01E8B7}" srcOrd="2" destOrd="0" parTransId="{13B4B4F6-208C-4766-AB8E-EE5E39F4741E}" sibTransId="{0F257BC1-B386-44C1-8584-A35B742769F5}"/>
    <dgm:cxn modelId="{BAF17941-79E4-4AB4-97E7-B66228C2D4EA}" type="presParOf" srcId="{08C1F4BB-8EFC-43A8-B045-4E82D68B0F0C}" destId="{C3F499A2-BC17-4C78-9B98-F67483999E26}" srcOrd="0" destOrd="0" presId="urn:microsoft.com/office/officeart/2018/5/layout/IconCircleLabelList"/>
    <dgm:cxn modelId="{2284E936-9D83-4E76-B13C-6D6E28B70D27}" type="presParOf" srcId="{C3F499A2-BC17-4C78-9B98-F67483999E26}" destId="{DD99612C-4848-4B28-B5F7-9F33B8431F29}" srcOrd="0" destOrd="0" presId="urn:microsoft.com/office/officeart/2018/5/layout/IconCircleLabelList"/>
    <dgm:cxn modelId="{76341C42-19A9-46DA-A815-598CB0B97B16}" type="presParOf" srcId="{C3F499A2-BC17-4C78-9B98-F67483999E26}" destId="{95BC1D1D-2C20-465A-B5D8-21F3E6FF0571}" srcOrd="1" destOrd="0" presId="urn:microsoft.com/office/officeart/2018/5/layout/IconCircleLabelList"/>
    <dgm:cxn modelId="{DA12E55B-3890-4604-9B66-A2FEFCC5C32E}" type="presParOf" srcId="{C3F499A2-BC17-4C78-9B98-F67483999E26}" destId="{306164F6-A110-44EF-A2EA-F173BECFFA03}" srcOrd="2" destOrd="0" presId="urn:microsoft.com/office/officeart/2018/5/layout/IconCircleLabelList"/>
    <dgm:cxn modelId="{2A2C9D4F-436C-4BE4-81AB-1D47DCF8591A}" type="presParOf" srcId="{C3F499A2-BC17-4C78-9B98-F67483999E26}" destId="{2E682DDA-1FC2-4431-8E72-1B7E14E30E66}" srcOrd="3" destOrd="0" presId="urn:microsoft.com/office/officeart/2018/5/layout/IconCircleLabelList"/>
    <dgm:cxn modelId="{3C985F85-ED27-4B17-B405-1E0AA05B284B}" type="presParOf" srcId="{08C1F4BB-8EFC-43A8-B045-4E82D68B0F0C}" destId="{F0AEAA80-92C2-4261-B9F7-43D379849FDD}" srcOrd="1" destOrd="0" presId="urn:microsoft.com/office/officeart/2018/5/layout/IconCircleLabelList"/>
    <dgm:cxn modelId="{77F69DB4-0B1A-4E2B-A68F-97AF720A08A2}" type="presParOf" srcId="{08C1F4BB-8EFC-43A8-B045-4E82D68B0F0C}" destId="{1975945F-0944-4162-A2C3-0781D346D793}" srcOrd="2" destOrd="0" presId="urn:microsoft.com/office/officeart/2018/5/layout/IconCircleLabelList"/>
    <dgm:cxn modelId="{3642191F-F472-40D4-B2D0-1FB6912B1E34}" type="presParOf" srcId="{1975945F-0944-4162-A2C3-0781D346D793}" destId="{0719D0FA-839B-4FE8-9E23-2590FEF81050}" srcOrd="0" destOrd="0" presId="urn:microsoft.com/office/officeart/2018/5/layout/IconCircleLabelList"/>
    <dgm:cxn modelId="{92A08501-67EE-43E3-9BAF-32C68A43B57D}" type="presParOf" srcId="{1975945F-0944-4162-A2C3-0781D346D793}" destId="{4FB87FBE-1145-40EA-B292-080D8611D5D2}" srcOrd="1" destOrd="0" presId="urn:microsoft.com/office/officeart/2018/5/layout/IconCircleLabelList"/>
    <dgm:cxn modelId="{2ADA32FF-A706-4408-AC61-97F4D3FE9C2B}" type="presParOf" srcId="{1975945F-0944-4162-A2C3-0781D346D793}" destId="{DD9A53E8-47C0-4FBD-B586-0A8B8E1EA5FC}" srcOrd="2" destOrd="0" presId="urn:microsoft.com/office/officeart/2018/5/layout/IconCircleLabelList"/>
    <dgm:cxn modelId="{8E6025BB-F0BF-409A-B28B-85A54AC57EB3}" type="presParOf" srcId="{1975945F-0944-4162-A2C3-0781D346D793}" destId="{9AF9AC55-16B5-4F95-8296-B69FB921E1EE}" srcOrd="3" destOrd="0" presId="urn:microsoft.com/office/officeart/2018/5/layout/IconCircleLabelList"/>
    <dgm:cxn modelId="{9088BE1E-EF43-414F-8F70-14A0B99999DC}" type="presParOf" srcId="{08C1F4BB-8EFC-43A8-B045-4E82D68B0F0C}" destId="{F307B391-EF1B-42D0-9E08-F9EC94F694BE}" srcOrd="3" destOrd="0" presId="urn:microsoft.com/office/officeart/2018/5/layout/IconCircleLabelList"/>
    <dgm:cxn modelId="{33A1497C-983C-4D0B-BBD5-043B1934BD7B}" type="presParOf" srcId="{08C1F4BB-8EFC-43A8-B045-4E82D68B0F0C}" destId="{3DF84BBF-7E5E-45F0-AF17-607ED4F54466}" srcOrd="4" destOrd="0" presId="urn:microsoft.com/office/officeart/2018/5/layout/IconCircleLabelList"/>
    <dgm:cxn modelId="{C9C31DCA-12E4-42B3-843F-596EBC0B1F17}" type="presParOf" srcId="{3DF84BBF-7E5E-45F0-AF17-607ED4F54466}" destId="{D62E5991-5DA9-425C-ABDD-71791D394D05}" srcOrd="0" destOrd="0" presId="urn:microsoft.com/office/officeart/2018/5/layout/IconCircleLabelList"/>
    <dgm:cxn modelId="{50275FD6-6330-4AEE-9D6A-2D086B904632}" type="presParOf" srcId="{3DF84BBF-7E5E-45F0-AF17-607ED4F54466}" destId="{1EF05532-2DB8-46D5-AA4F-5D59A133074F}" srcOrd="1" destOrd="0" presId="urn:microsoft.com/office/officeart/2018/5/layout/IconCircleLabelList"/>
    <dgm:cxn modelId="{A3BD5E2D-4BA1-4B97-A2B2-C2617AF6A5DF}" type="presParOf" srcId="{3DF84BBF-7E5E-45F0-AF17-607ED4F54466}" destId="{93B5D916-978C-4143-ABEB-DACF21898003}" srcOrd="2" destOrd="0" presId="urn:microsoft.com/office/officeart/2018/5/layout/IconCircleLabelList"/>
    <dgm:cxn modelId="{D6223868-A883-485F-B771-5AFD4855F5DE}" type="presParOf" srcId="{3DF84BBF-7E5E-45F0-AF17-607ED4F54466}" destId="{94A6B23D-AD36-4F1B-A396-C774758D33F5}" srcOrd="3" destOrd="0" presId="urn:microsoft.com/office/officeart/2018/5/layout/IconCircleLabelList"/>
    <dgm:cxn modelId="{C527BC05-EC44-4442-A0E9-66778C81588C}" type="presParOf" srcId="{08C1F4BB-8EFC-43A8-B045-4E82D68B0F0C}" destId="{08E1868D-D797-CD4A-85CA-62247BCD1458}" srcOrd="5" destOrd="0" presId="urn:microsoft.com/office/officeart/2018/5/layout/IconCircleLabelList"/>
    <dgm:cxn modelId="{6646AB69-5E9C-0C47-A113-80D87F351E4E}" type="presParOf" srcId="{08C1F4BB-8EFC-43A8-B045-4E82D68B0F0C}" destId="{E89722D7-5A4F-9E4F-A796-1D0400F4F595}" srcOrd="6" destOrd="0" presId="urn:microsoft.com/office/officeart/2018/5/layout/IconCircleLabelList"/>
    <dgm:cxn modelId="{2225B247-BE71-C44F-AD4E-6CE3F73AB18F}" type="presParOf" srcId="{E89722D7-5A4F-9E4F-A796-1D0400F4F595}" destId="{37BE82A5-E315-304A-A358-962BC0F1D846}" srcOrd="0" destOrd="0" presId="urn:microsoft.com/office/officeart/2018/5/layout/IconCircleLabelList"/>
    <dgm:cxn modelId="{CBB03B67-80B6-2842-8822-3E3CCD6F268B}" type="presParOf" srcId="{E89722D7-5A4F-9E4F-A796-1D0400F4F595}" destId="{0EFA1AB4-507E-9E43-836F-4678225360A0}" srcOrd="1" destOrd="0" presId="urn:microsoft.com/office/officeart/2018/5/layout/IconCircleLabelList"/>
    <dgm:cxn modelId="{87F60895-AC56-4B4D-B63B-131192789377}" type="presParOf" srcId="{E89722D7-5A4F-9E4F-A796-1D0400F4F595}" destId="{10D48820-32C7-4346-8B86-65A05A3BA03C}" srcOrd="2" destOrd="0" presId="urn:microsoft.com/office/officeart/2018/5/layout/IconCircleLabelList"/>
    <dgm:cxn modelId="{4AED633C-9EB7-714A-950D-5941EB0408C0}" type="presParOf" srcId="{E89722D7-5A4F-9E4F-A796-1D0400F4F595}" destId="{CCF673F9-4A6D-1541-A8CB-7DA13F2C45AB}" srcOrd="3" destOrd="0" presId="urn:microsoft.com/office/officeart/2018/5/layout/IconCircleLabel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CA93E0AE-F51B-4841-94C7-1A19910CE352}" type="doc">
      <dgm:prSet loTypeId="urn:microsoft.com/office/officeart/2005/8/layout/default" loCatId="list" qsTypeId="urn:microsoft.com/office/officeart/2005/8/quickstyle/simple4" qsCatId="simple" csTypeId="urn:microsoft.com/office/officeart/2005/8/colors/accent2_2" csCatId="accent2"/>
      <dgm:spPr/>
      <dgm:t>
        <a:bodyPr/>
        <a:lstStyle/>
        <a:p>
          <a:endParaRPr lang="en-US"/>
        </a:p>
      </dgm:t>
    </dgm:pt>
    <dgm:pt modelId="{7478D4EC-F3FC-4FC9-92DF-43A9E6546D00}">
      <dgm:prSet/>
      <dgm:spPr/>
      <dgm:t>
        <a:bodyPr/>
        <a:lstStyle/>
        <a:p>
          <a:r>
            <a:rPr lang="en-US"/>
            <a:t>Parent to Parent </a:t>
          </a:r>
        </a:p>
      </dgm:t>
    </dgm:pt>
    <dgm:pt modelId="{3B904129-F41C-4F0B-8A43-40E3035F2743}" type="parTrans" cxnId="{EC65AECA-E429-4387-83CB-38FFE2024981}">
      <dgm:prSet/>
      <dgm:spPr/>
      <dgm:t>
        <a:bodyPr/>
        <a:lstStyle/>
        <a:p>
          <a:endParaRPr lang="en-US"/>
        </a:p>
      </dgm:t>
    </dgm:pt>
    <dgm:pt modelId="{57CB1549-912D-4418-8400-F8A02D566983}" type="sibTrans" cxnId="{EC65AECA-E429-4387-83CB-38FFE2024981}">
      <dgm:prSet/>
      <dgm:spPr/>
      <dgm:t>
        <a:bodyPr/>
        <a:lstStyle/>
        <a:p>
          <a:endParaRPr lang="en-US"/>
        </a:p>
      </dgm:t>
    </dgm:pt>
    <dgm:pt modelId="{DA112472-1B7E-49AB-9252-34336567358E}">
      <dgm:prSet/>
      <dgm:spPr/>
      <dgm:t>
        <a:bodyPr/>
        <a:lstStyle/>
        <a:p>
          <a:r>
            <a:rPr lang="en-US"/>
            <a:t>Information</a:t>
          </a:r>
        </a:p>
      </dgm:t>
    </dgm:pt>
    <dgm:pt modelId="{880AC106-108E-41BD-A3DB-BA30B12D92AC}" type="parTrans" cxnId="{BAE1C5BC-9814-4248-8286-14328644FD03}">
      <dgm:prSet/>
      <dgm:spPr/>
      <dgm:t>
        <a:bodyPr/>
        <a:lstStyle/>
        <a:p>
          <a:endParaRPr lang="en-US"/>
        </a:p>
      </dgm:t>
    </dgm:pt>
    <dgm:pt modelId="{C11CCEDD-2304-4776-BF39-4963259AAD44}" type="sibTrans" cxnId="{BAE1C5BC-9814-4248-8286-14328644FD03}">
      <dgm:prSet/>
      <dgm:spPr/>
      <dgm:t>
        <a:bodyPr/>
        <a:lstStyle/>
        <a:p>
          <a:endParaRPr lang="en-US"/>
        </a:p>
      </dgm:t>
    </dgm:pt>
    <dgm:pt modelId="{3647F00A-86D3-4E40-9270-B4D27CA8EFD5}">
      <dgm:prSet/>
      <dgm:spPr/>
      <dgm:t>
        <a:bodyPr/>
        <a:lstStyle/>
        <a:p>
          <a:r>
            <a:rPr lang="en-US"/>
            <a:t>Existing Communities</a:t>
          </a:r>
        </a:p>
      </dgm:t>
    </dgm:pt>
    <dgm:pt modelId="{6D1B7C22-DF8F-4852-AFDB-7F9C8EC27A71}" type="parTrans" cxnId="{781E1197-2785-4934-8D2D-81F1FA374764}">
      <dgm:prSet/>
      <dgm:spPr/>
      <dgm:t>
        <a:bodyPr/>
        <a:lstStyle/>
        <a:p>
          <a:endParaRPr lang="en-US"/>
        </a:p>
      </dgm:t>
    </dgm:pt>
    <dgm:pt modelId="{ED05CECC-081A-44D9-93A4-4D279BD14BEA}" type="sibTrans" cxnId="{781E1197-2785-4934-8D2D-81F1FA374764}">
      <dgm:prSet/>
      <dgm:spPr/>
      <dgm:t>
        <a:bodyPr/>
        <a:lstStyle/>
        <a:p>
          <a:endParaRPr lang="en-US"/>
        </a:p>
      </dgm:t>
    </dgm:pt>
    <dgm:pt modelId="{5FF2A7DA-B077-4771-B5CA-C18DFE1BE4F3}">
      <dgm:prSet/>
      <dgm:spPr/>
      <dgm:t>
        <a:bodyPr/>
        <a:lstStyle/>
        <a:p>
          <a:r>
            <a:rPr lang="en-US"/>
            <a:t>Professionals</a:t>
          </a:r>
        </a:p>
      </dgm:t>
    </dgm:pt>
    <dgm:pt modelId="{18F34A12-C3CE-4A79-B0CD-D70C7FE1CE47}" type="parTrans" cxnId="{556143C8-81DD-452C-82A1-2A6850D9F1E2}">
      <dgm:prSet/>
      <dgm:spPr/>
      <dgm:t>
        <a:bodyPr/>
        <a:lstStyle/>
        <a:p>
          <a:endParaRPr lang="en-US"/>
        </a:p>
      </dgm:t>
    </dgm:pt>
    <dgm:pt modelId="{16157E32-A000-41FD-8EE4-BCA50F9463F3}" type="sibTrans" cxnId="{556143C8-81DD-452C-82A1-2A6850D9F1E2}">
      <dgm:prSet/>
      <dgm:spPr/>
      <dgm:t>
        <a:bodyPr/>
        <a:lstStyle/>
        <a:p>
          <a:endParaRPr lang="en-US"/>
        </a:p>
      </dgm:t>
    </dgm:pt>
    <dgm:pt modelId="{3EBB9B54-FE8B-4581-B290-DA2403996C72}">
      <dgm:prSet/>
      <dgm:spPr/>
      <dgm:t>
        <a:bodyPr/>
        <a:lstStyle/>
        <a:p>
          <a:r>
            <a:rPr lang="en-US"/>
            <a:t>Adults with Lived Experience</a:t>
          </a:r>
        </a:p>
      </dgm:t>
    </dgm:pt>
    <dgm:pt modelId="{2842A6E0-D008-4396-A6E1-C17B137F66D1}" type="parTrans" cxnId="{0C8C0AFB-4C73-4916-88C3-EB2D8E7D8A70}">
      <dgm:prSet/>
      <dgm:spPr/>
      <dgm:t>
        <a:bodyPr/>
        <a:lstStyle/>
        <a:p>
          <a:endParaRPr lang="en-US"/>
        </a:p>
      </dgm:t>
    </dgm:pt>
    <dgm:pt modelId="{309C0DEA-86B7-42E3-A2CE-42B587CF7C8E}" type="sibTrans" cxnId="{0C8C0AFB-4C73-4916-88C3-EB2D8E7D8A70}">
      <dgm:prSet/>
      <dgm:spPr/>
      <dgm:t>
        <a:bodyPr/>
        <a:lstStyle/>
        <a:p>
          <a:endParaRPr lang="en-US"/>
        </a:p>
      </dgm:t>
    </dgm:pt>
    <dgm:pt modelId="{B7DFC9D5-D31B-7049-B58D-80C0F55FDFB6}" type="pres">
      <dgm:prSet presAssocID="{CA93E0AE-F51B-4841-94C7-1A19910CE352}" presName="diagram" presStyleCnt="0">
        <dgm:presLayoutVars>
          <dgm:dir/>
          <dgm:resizeHandles val="exact"/>
        </dgm:presLayoutVars>
      </dgm:prSet>
      <dgm:spPr/>
    </dgm:pt>
    <dgm:pt modelId="{953AA63F-B39A-534D-B7B8-BAA73375F987}" type="pres">
      <dgm:prSet presAssocID="{7478D4EC-F3FC-4FC9-92DF-43A9E6546D00}" presName="node" presStyleLbl="node1" presStyleIdx="0" presStyleCnt="5">
        <dgm:presLayoutVars>
          <dgm:bulletEnabled val="1"/>
        </dgm:presLayoutVars>
      </dgm:prSet>
      <dgm:spPr/>
    </dgm:pt>
    <dgm:pt modelId="{CFD9FCEF-D440-2F4D-A5BA-0E508CA4F86D}" type="pres">
      <dgm:prSet presAssocID="{57CB1549-912D-4418-8400-F8A02D566983}" presName="sibTrans" presStyleCnt="0"/>
      <dgm:spPr/>
    </dgm:pt>
    <dgm:pt modelId="{61F0E8DC-9804-964D-8742-B2EE25B257E6}" type="pres">
      <dgm:prSet presAssocID="{DA112472-1B7E-49AB-9252-34336567358E}" presName="node" presStyleLbl="node1" presStyleIdx="1" presStyleCnt="5">
        <dgm:presLayoutVars>
          <dgm:bulletEnabled val="1"/>
        </dgm:presLayoutVars>
      </dgm:prSet>
      <dgm:spPr/>
    </dgm:pt>
    <dgm:pt modelId="{E276E0A5-B570-7B4C-B624-A438F9BBA5B4}" type="pres">
      <dgm:prSet presAssocID="{C11CCEDD-2304-4776-BF39-4963259AAD44}" presName="sibTrans" presStyleCnt="0"/>
      <dgm:spPr/>
    </dgm:pt>
    <dgm:pt modelId="{03AEF57B-2563-234B-9D24-82B294528EC1}" type="pres">
      <dgm:prSet presAssocID="{3647F00A-86D3-4E40-9270-B4D27CA8EFD5}" presName="node" presStyleLbl="node1" presStyleIdx="2" presStyleCnt="5">
        <dgm:presLayoutVars>
          <dgm:bulletEnabled val="1"/>
        </dgm:presLayoutVars>
      </dgm:prSet>
      <dgm:spPr/>
    </dgm:pt>
    <dgm:pt modelId="{57B29D6E-8D61-0645-B153-2E75AE887987}" type="pres">
      <dgm:prSet presAssocID="{ED05CECC-081A-44D9-93A4-4D279BD14BEA}" presName="sibTrans" presStyleCnt="0"/>
      <dgm:spPr/>
    </dgm:pt>
    <dgm:pt modelId="{DBC97E26-6D74-2B41-B1E9-96C1B442A477}" type="pres">
      <dgm:prSet presAssocID="{5FF2A7DA-B077-4771-B5CA-C18DFE1BE4F3}" presName="node" presStyleLbl="node1" presStyleIdx="3" presStyleCnt="5">
        <dgm:presLayoutVars>
          <dgm:bulletEnabled val="1"/>
        </dgm:presLayoutVars>
      </dgm:prSet>
      <dgm:spPr/>
    </dgm:pt>
    <dgm:pt modelId="{BD362631-A7E2-8B41-BB9C-D8290E809549}" type="pres">
      <dgm:prSet presAssocID="{16157E32-A000-41FD-8EE4-BCA50F9463F3}" presName="sibTrans" presStyleCnt="0"/>
      <dgm:spPr/>
    </dgm:pt>
    <dgm:pt modelId="{109BB75C-64B0-294E-A9A6-315647FDAA92}" type="pres">
      <dgm:prSet presAssocID="{3EBB9B54-FE8B-4581-B290-DA2403996C72}" presName="node" presStyleLbl="node1" presStyleIdx="4" presStyleCnt="5">
        <dgm:presLayoutVars>
          <dgm:bulletEnabled val="1"/>
        </dgm:presLayoutVars>
      </dgm:prSet>
      <dgm:spPr/>
    </dgm:pt>
  </dgm:ptLst>
  <dgm:cxnLst>
    <dgm:cxn modelId="{12122C37-B531-204E-989C-7E8A211F64F4}" type="presOf" srcId="{3647F00A-86D3-4E40-9270-B4D27CA8EFD5}" destId="{03AEF57B-2563-234B-9D24-82B294528EC1}" srcOrd="0" destOrd="0" presId="urn:microsoft.com/office/officeart/2005/8/layout/default"/>
    <dgm:cxn modelId="{1E4EA662-0421-E848-BAB7-FE040133A1D7}" type="presOf" srcId="{7478D4EC-F3FC-4FC9-92DF-43A9E6546D00}" destId="{953AA63F-B39A-534D-B7B8-BAA73375F987}" srcOrd="0" destOrd="0" presId="urn:microsoft.com/office/officeart/2005/8/layout/default"/>
    <dgm:cxn modelId="{DE326486-2514-1848-89CC-AAA76434FDFA}" type="presOf" srcId="{5FF2A7DA-B077-4771-B5CA-C18DFE1BE4F3}" destId="{DBC97E26-6D74-2B41-B1E9-96C1B442A477}" srcOrd="0" destOrd="0" presId="urn:microsoft.com/office/officeart/2005/8/layout/default"/>
    <dgm:cxn modelId="{9F4EED91-F200-834B-B3D1-DEB40A4CD5F9}" type="presOf" srcId="{3EBB9B54-FE8B-4581-B290-DA2403996C72}" destId="{109BB75C-64B0-294E-A9A6-315647FDAA92}" srcOrd="0" destOrd="0" presId="urn:microsoft.com/office/officeart/2005/8/layout/default"/>
    <dgm:cxn modelId="{781E1197-2785-4934-8D2D-81F1FA374764}" srcId="{CA93E0AE-F51B-4841-94C7-1A19910CE352}" destId="{3647F00A-86D3-4E40-9270-B4D27CA8EFD5}" srcOrd="2" destOrd="0" parTransId="{6D1B7C22-DF8F-4852-AFDB-7F9C8EC27A71}" sibTransId="{ED05CECC-081A-44D9-93A4-4D279BD14BEA}"/>
    <dgm:cxn modelId="{46B006A4-C1A1-F845-8CC4-33B6D16BDF0D}" type="presOf" srcId="{DA112472-1B7E-49AB-9252-34336567358E}" destId="{61F0E8DC-9804-964D-8742-B2EE25B257E6}" srcOrd="0" destOrd="0" presId="urn:microsoft.com/office/officeart/2005/8/layout/default"/>
    <dgm:cxn modelId="{565B87BA-306D-384E-AB8C-EB86C8FB6C65}" type="presOf" srcId="{CA93E0AE-F51B-4841-94C7-1A19910CE352}" destId="{B7DFC9D5-D31B-7049-B58D-80C0F55FDFB6}" srcOrd="0" destOrd="0" presId="urn:microsoft.com/office/officeart/2005/8/layout/default"/>
    <dgm:cxn modelId="{BAE1C5BC-9814-4248-8286-14328644FD03}" srcId="{CA93E0AE-F51B-4841-94C7-1A19910CE352}" destId="{DA112472-1B7E-49AB-9252-34336567358E}" srcOrd="1" destOrd="0" parTransId="{880AC106-108E-41BD-A3DB-BA30B12D92AC}" sibTransId="{C11CCEDD-2304-4776-BF39-4963259AAD44}"/>
    <dgm:cxn modelId="{556143C8-81DD-452C-82A1-2A6850D9F1E2}" srcId="{CA93E0AE-F51B-4841-94C7-1A19910CE352}" destId="{5FF2A7DA-B077-4771-B5CA-C18DFE1BE4F3}" srcOrd="3" destOrd="0" parTransId="{18F34A12-C3CE-4A79-B0CD-D70C7FE1CE47}" sibTransId="{16157E32-A000-41FD-8EE4-BCA50F9463F3}"/>
    <dgm:cxn modelId="{EC65AECA-E429-4387-83CB-38FFE2024981}" srcId="{CA93E0AE-F51B-4841-94C7-1A19910CE352}" destId="{7478D4EC-F3FC-4FC9-92DF-43A9E6546D00}" srcOrd="0" destOrd="0" parTransId="{3B904129-F41C-4F0B-8A43-40E3035F2743}" sibTransId="{57CB1549-912D-4418-8400-F8A02D566983}"/>
    <dgm:cxn modelId="{0C8C0AFB-4C73-4916-88C3-EB2D8E7D8A70}" srcId="{CA93E0AE-F51B-4841-94C7-1A19910CE352}" destId="{3EBB9B54-FE8B-4581-B290-DA2403996C72}" srcOrd="4" destOrd="0" parTransId="{2842A6E0-D008-4396-A6E1-C17B137F66D1}" sibTransId="{309C0DEA-86B7-42E3-A2CE-42B587CF7C8E}"/>
    <dgm:cxn modelId="{E681D35A-E90B-CE48-A95F-18CEA21BBAC2}" type="presParOf" srcId="{B7DFC9D5-D31B-7049-B58D-80C0F55FDFB6}" destId="{953AA63F-B39A-534D-B7B8-BAA73375F987}" srcOrd="0" destOrd="0" presId="urn:microsoft.com/office/officeart/2005/8/layout/default"/>
    <dgm:cxn modelId="{198F1E1C-D46A-7F44-B46C-F504FAC8DE9E}" type="presParOf" srcId="{B7DFC9D5-D31B-7049-B58D-80C0F55FDFB6}" destId="{CFD9FCEF-D440-2F4D-A5BA-0E508CA4F86D}" srcOrd="1" destOrd="0" presId="urn:microsoft.com/office/officeart/2005/8/layout/default"/>
    <dgm:cxn modelId="{1AE2FCAD-A12A-A245-82EA-FAC984336D49}" type="presParOf" srcId="{B7DFC9D5-D31B-7049-B58D-80C0F55FDFB6}" destId="{61F0E8DC-9804-964D-8742-B2EE25B257E6}" srcOrd="2" destOrd="0" presId="urn:microsoft.com/office/officeart/2005/8/layout/default"/>
    <dgm:cxn modelId="{844B09CA-1777-3D46-B13D-B584407545A3}" type="presParOf" srcId="{B7DFC9D5-D31B-7049-B58D-80C0F55FDFB6}" destId="{E276E0A5-B570-7B4C-B624-A438F9BBA5B4}" srcOrd="3" destOrd="0" presId="urn:microsoft.com/office/officeart/2005/8/layout/default"/>
    <dgm:cxn modelId="{11452F98-70CA-BF4B-904E-3ED2EACC1879}" type="presParOf" srcId="{B7DFC9D5-D31B-7049-B58D-80C0F55FDFB6}" destId="{03AEF57B-2563-234B-9D24-82B294528EC1}" srcOrd="4" destOrd="0" presId="urn:microsoft.com/office/officeart/2005/8/layout/default"/>
    <dgm:cxn modelId="{35DC5493-EEB9-174C-9E62-0C627BBCA071}" type="presParOf" srcId="{B7DFC9D5-D31B-7049-B58D-80C0F55FDFB6}" destId="{57B29D6E-8D61-0645-B153-2E75AE887987}" srcOrd="5" destOrd="0" presId="urn:microsoft.com/office/officeart/2005/8/layout/default"/>
    <dgm:cxn modelId="{0A24486F-8ACE-4A41-9703-F6529A1A8450}" type="presParOf" srcId="{B7DFC9D5-D31B-7049-B58D-80C0F55FDFB6}" destId="{DBC97E26-6D74-2B41-B1E9-96C1B442A477}" srcOrd="6" destOrd="0" presId="urn:microsoft.com/office/officeart/2005/8/layout/default"/>
    <dgm:cxn modelId="{9CFD78C3-FFCE-244E-95CB-6020946C40FB}" type="presParOf" srcId="{B7DFC9D5-D31B-7049-B58D-80C0F55FDFB6}" destId="{BD362631-A7E2-8B41-BB9C-D8290E809549}" srcOrd="7" destOrd="0" presId="urn:microsoft.com/office/officeart/2005/8/layout/default"/>
    <dgm:cxn modelId="{92119718-2496-A94F-AE98-4284603DDAEB}" type="presParOf" srcId="{B7DFC9D5-D31B-7049-B58D-80C0F55FDFB6}" destId="{109BB75C-64B0-294E-A9A6-315647FDAA92}" srcOrd="8"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31691C11-F897-4719-A4DC-6D202ABCB99F}" type="doc">
      <dgm:prSet loTypeId="urn:microsoft.com/office/officeart/2016/7/layout/VerticalSolidActionList" loCatId="List" qsTypeId="urn:microsoft.com/office/officeart/2005/8/quickstyle/simple1" qsCatId="simple" csTypeId="urn:microsoft.com/office/officeart/2005/8/colors/accent2_2" csCatId="accent2" phldr="1"/>
      <dgm:spPr/>
      <dgm:t>
        <a:bodyPr/>
        <a:lstStyle/>
        <a:p>
          <a:endParaRPr lang="en-US"/>
        </a:p>
      </dgm:t>
    </dgm:pt>
    <dgm:pt modelId="{4F5E4FB7-C911-47A9-B45A-4759CDCDDA27}">
      <dgm:prSet/>
      <dgm:spPr/>
      <dgm:t>
        <a:bodyPr/>
        <a:lstStyle/>
        <a:p>
          <a:r>
            <a:rPr lang="en-US" dirty="0"/>
            <a:t>Inform</a:t>
          </a:r>
        </a:p>
      </dgm:t>
    </dgm:pt>
    <dgm:pt modelId="{C2DF5A70-1AD9-49EE-84CA-ECA971CD82F9}" type="parTrans" cxnId="{52705DAC-E6DA-445B-AF1C-2F11912B19D1}">
      <dgm:prSet/>
      <dgm:spPr/>
      <dgm:t>
        <a:bodyPr/>
        <a:lstStyle/>
        <a:p>
          <a:endParaRPr lang="en-US"/>
        </a:p>
      </dgm:t>
    </dgm:pt>
    <dgm:pt modelId="{53869EAB-DEAA-4C3C-8F11-3B1C9F278AC0}" type="sibTrans" cxnId="{52705DAC-E6DA-445B-AF1C-2F11912B19D1}">
      <dgm:prSet/>
      <dgm:spPr/>
      <dgm:t>
        <a:bodyPr/>
        <a:lstStyle/>
        <a:p>
          <a:endParaRPr lang="en-US"/>
        </a:p>
      </dgm:t>
    </dgm:pt>
    <dgm:pt modelId="{64A3BFDA-CEC8-445C-A968-6F964E44B1EE}">
      <dgm:prSet/>
      <dgm:spPr/>
      <dgm:t>
        <a:bodyPr/>
        <a:lstStyle/>
        <a:p>
          <a:r>
            <a:rPr lang="en-US"/>
            <a:t>Stay up to date on the latest events, resources, and trainings by signing-up for updates or follow organizations on social media. </a:t>
          </a:r>
        </a:p>
      </dgm:t>
    </dgm:pt>
    <dgm:pt modelId="{B580BB41-78B8-44BE-AE80-7E385A21E669}" type="parTrans" cxnId="{E62E1270-0FE3-4E2D-9C9A-5926E3B45A1B}">
      <dgm:prSet/>
      <dgm:spPr/>
      <dgm:t>
        <a:bodyPr/>
        <a:lstStyle/>
        <a:p>
          <a:endParaRPr lang="en-US"/>
        </a:p>
      </dgm:t>
    </dgm:pt>
    <dgm:pt modelId="{09DBD0E3-1EE6-40F4-92AC-875EBCAEDCC0}" type="sibTrans" cxnId="{E62E1270-0FE3-4E2D-9C9A-5926E3B45A1B}">
      <dgm:prSet/>
      <dgm:spPr/>
      <dgm:t>
        <a:bodyPr/>
        <a:lstStyle/>
        <a:p>
          <a:endParaRPr lang="en-US"/>
        </a:p>
      </dgm:t>
    </dgm:pt>
    <dgm:pt modelId="{02E19FB2-245C-43EB-AEEF-02B4E0BE5982}">
      <dgm:prSet/>
      <dgm:spPr/>
      <dgm:t>
        <a:bodyPr/>
        <a:lstStyle/>
        <a:p>
          <a:r>
            <a:rPr lang="en-US"/>
            <a:t>Connect</a:t>
          </a:r>
        </a:p>
      </dgm:t>
    </dgm:pt>
    <dgm:pt modelId="{CBA32153-237B-4BD2-BF31-459225B14971}" type="parTrans" cxnId="{CB43B0A1-6FC5-4F82-A10E-8B5FC427442E}">
      <dgm:prSet/>
      <dgm:spPr/>
      <dgm:t>
        <a:bodyPr/>
        <a:lstStyle/>
        <a:p>
          <a:endParaRPr lang="en-US"/>
        </a:p>
      </dgm:t>
    </dgm:pt>
    <dgm:pt modelId="{45929D25-2C36-45E5-ACAC-4FA6D58CFAED}" type="sibTrans" cxnId="{CB43B0A1-6FC5-4F82-A10E-8B5FC427442E}">
      <dgm:prSet/>
      <dgm:spPr/>
      <dgm:t>
        <a:bodyPr/>
        <a:lstStyle/>
        <a:p>
          <a:endParaRPr lang="en-US"/>
        </a:p>
      </dgm:t>
    </dgm:pt>
    <dgm:pt modelId="{BFE4CD0C-5418-48AB-8820-0A136660E733}">
      <dgm:prSet/>
      <dgm:spPr/>
      <dgm:t>
        <a:bodyPr/>
        <a:lstStyle/>
        <a:p>
          <a:r>
            <a:rPr lang="en-US" dirty="0"/>
            <a:t>Connect with NERGN for regional opportunities.</a:t>
          </a:r>
        </a:p>
      </dgm:t>
    </dgm:pt>
    <dgm:pt modelId="{28628D6E-DF51-4A01-9DC2-D877C9100196}" type="parTrans" cxnId="{4798D2AE-DFA7-47C4-853F-CECF5B6625EF}">
      <dgm:prSet/>
      <dgm:spPr/>
      <dgm:t>
        <a:bodyPr/>
        <a:lstStyle/>
        <a:p>
          <a:endParaRPr lang="en-US"/>
        </a:p>
      </dgm:t>
    </dgm:pt>
    <dgm:pt modelId="{FCD2D16E-A88B-42A6-905A-D0696B331A3F}" type="sibTrans" cxnId="{4798D2AE-DFA7-47C4-853F-CECF5B6625EF}">
      <dgm:prSet/>
      <dgm:spPr/>
      <dgm:t>
        <a:bodyPr/>
        <a:lstStyle/>
        <a:p>
          <a:endParaRPr lang="en-US"/>
        </a:p>
      </dgm:t>
    </dgm:pt>
    <dgm:pt modelId="{D8D09A44-1CAB-4677-9726-624DDFC35E30}">
      <dgm:prSet/>
      <dgm:spPr/>
      <dgm:t>
        <a:bodyPr/>
        <a:lstStyle/>
        <a:p>
          <a:r>
            <a:rPr lang="en-US"/>
            <a:t>Join</a:t>
          </a:r>
        </a:p>
      </dgm:t>
    </dgm:pt>
    <dgm:pt modelId="{75AFA688-8933-4934-AE3A-619071ADF75C}" type="parTrans" cxnId="{D8690CDF-2A1B-44DB-AB5D-114D0D6E0FDB}">
      <dgm:prSet/>
      <dgm:spPr/>
      <dgm:t>
        <a:bodyPr/>
        <a:lstStyle/>
        <a:p>
          <a:endParaRPr lang="en-US"/>
        </a:p>
      </dgm:t>
    </dgm:pt>
    <dgm:pt modelId="{57AB1233-6613-4641-849F-B48F7AD1314C}" type="sibTrans" cxnId="{D8690CDF-2A1B-44DB-AB5D-114D0D6E0FDB}">
      <dgm:prSet/>
      <dgm:spPr/>
      <dgm:t>
        <a:bodyPr/>
        <a:lstStyle/>
        <a:p>
          <a:endParaRPr lang="en-US"/>
        </a:p>
      </dgm:t>
    </dgm:pt>
    <dgm:pt modelId="{0597AE9B-AC2E-44EE-B684-626E19C6D570}">
      <dgm:prSet/>
      <dgm:spPr/>
      <dgm:t>
        <a:bodyPr/>
        <a:lstStyle/>
        <a:p>
          <a:r>
            <a:rPr lang="en-US" dirty="0"/>
            <a:t>Join the Family Center Community of Practice on Diversity, Equity, and Inclusion. – </a:t>
          </a:r>
        </a:p>
        <a:p>
          <a:r>
            <a:rPr lang="en-US" b="0" i="0" dirty="0"/>
            <a:t>4:00 – 5:00pm EST On the third Wednesday of every other month</a:t>
          </a:r>
          <a:endParaRPr lang="en-US" dirty="0"/>
        </a:p>
      </dgm:t>
    </dgm:pt>
    <dgm:pt modelId="{D36E671F-C3A6-49DD-866D-A51961AA375B}" type="parTrans" cxnId="{9CA1D9F8-F1FF-46A0-8251-FB1B8709A90C}">
      <dgm:prSet/>
      <dgm:spPr/>
      <dgm:t>
        <a:bodyPr/>
        <a:lstStyle/>
        <a:p>
          <a:endParaRPr lang="en-US"/>
        </a:p>
      </dgm:t>
    </dgm:pt>
    <dgm:pt modelId="{AA9EF6B6-2132-4660-8481-AE6391B719BA}" type="sibTrans" cxnId="{9CA1D9F8-F1FF-46A0-8251-FB1B8709A90C}">
      <dgm:prSet/>
      <dgm:spPr/>
      <dgm:t>
        <a:bodyPr/>
        <a:lstStyle/>
        <a:p>
          <a:endParaRPr lang="en-US"/>
        </a:p>
      </dgm:t>
    </dgm:pt>
    <dgm:pt modelId="{677BA32D-24EE-403B-804E-1360F6F2F671}">
      <dgm:prSet/>
      <dgm:spPr/>
      <dgm:t>
        <a:bodyPr/>
        <a:lstStyle/>
        <a:p>
          <a:r>
            <a:rPr lang="en-US"/>
            <a:t>Reach out</a:t>
          </a:r>
        </a:p>
      </dgm:t>
    </dgm:pt>
    <dgm:pt modelId="{7996FB75-3A9E-4007-9023-98B6F5A52D4C}" type="parTrans" cxnId="{B10717CB-4D2C-4DBA-B49D-A00E8A6C4314}">
      <dgm:prSet/>
      <dgm:spPr/>
      <dgm:t>
        <a:bodyPr/>
        <a:lstStyle/>
        <a:p>
          <a:endParaRPr lang="en-US"/>
        </a:p>
      </dgm:t>
    </dgm:pt>
    <dgm:pt modelId="{B09AF290-AB83-4B7D-AB30-FB55E36F4907}" type="sibTrans" cxnId="{B10717CB-4D2C-4DBA-B49D-A00E8A6C4314}">
      <dgm:prSet/>
      <dgm:spPr/>
      <dgm:t>
        <a:bodyPr/>
        <a:lstStyle/>
        <a:p>
          <a:endParaRPr lang="en-US"/>
        </a:p>
      </dgm:t>
    </dgm:pt>
    <dgm:pt modelId="{590178CA-5E31-43BE-8759-85E7B78D51B4}">
      <dgm:prSet/>
      <dgm:spPr/>
      <dgm:t>
        <a:bodyPr/>
        <a:lstStyle/>
        <a:p>
          <a:r>
            <a:rPr lang="en-US"/>
            <a:t>Reach out at mmartzke@expectinghealth.org</a:t>
          </a:r>
        </a:p>
      </dgm:t>
    </dgm:pt>
    <dgm:pt modelId="{8CEC3D9F-5486-4995-A6AD-2001B15DE3AB}" type="parTrans" cxnId="{55607F08-ADD2-46D4-8A0E-5295950288C1}">
      <dgm:prSet/>
      <dgm:spPr/>
      <dgm:t>
        <a:bodyPr/>
        <a:lstStyle/>
        <a:p>
          <a:endParaRPr lang="en-US"/>
        </a:p>
      </dgm:t>
    </dgm:pt>
    <dgm:pt modelId="{3C0DC340-0583-4041-9C09-B21070ECDA31}" type="sibTrans" cxnId="{55607F08-ADD2-46D4-8A0E-5295950288C1}">
      <dgm:prSet/>
      <dgm:spPr/>
      <dgm:t>
        <a:bodyPr/>
        <a:lstStyle/>
        <a:p>
          <a:endParaRPr lang="en-US"/>
        </a:p>
      </dgm:t>
    </dgm:pt>
    <dgm:pt modelId="{FB4C12D6-7886-2642-B542-F2CB21F44038}" type="pres">
      <dgm:prSet presAssocID="{31691C11-F897-4719-A4DC-6D202ABCB99F}" presName="Name0" presStyleCnt="0">
        <dgm:presLayoutVars>
          <dgm:dir/>
          <dgm:animLvl val="lvl"/>
          <dgm:resizeHandles val="exact"/>
        </dgm:presLayoutVars>
      </dgm:prSet>
      <dgm:spPr/>
    </dgm:pt>
    <dgm:pt modelId="{1038C999-A26E-CB45-9423-E4CF4BF37375}" type="pres">
      <dgm:prSet presAssocID="{4F5E4FB7-C911-47A9-B45A-4759CDCDDA27}" presName="linNode" presStyleCnt="0"/>
      <dgm:spPr/>
    </dgm:pt>
    <dgm:pt modelId="{B5DA7A87-8D06-8D48-BEA9-41C7E16AAEDE}" type="pres">
      <dgm:prSet presAssocID="{4F5E4FB7-C911-47A9-B45A-4759CDCDDA27}" presName="parentText" presStyleLbl="alignNode1" presStyleIdx="0" presStyleCnt="4">
        <dgm:presLayoutVars>
          <dgm:chMax val="1"/>
          <dgm:bulletEnabled/>
        </dgm:presLayoutVars>
      </dgm:prSet>
      <dgm:spPr/>
    </dgm:pt>
    <dgm:pt modelId="{A085B344-ED3F-E848-991B-A14E7B9BD5EA}" type="pres">
      <dgm:prSet presAssocID="{4F5E4FB7-C911-47A9-B45A-4759CDCDDA27}" presName="descendantText" presStyleLbl="alignAccFollowNode1" presStyleIdx="0" presStyleCnt="4">
        <dgm:presLayoutVars>
          <dgm:bulletEnabled/>
        </dgm:presLayoutVars>
      </dgm:prSet>
      <dgm:spPr/>
    </dgm:pt>
    <dgm:pt modelId="{FA5A0ACA-BEAD-0247-AF7C-00B5BBEC261C}" type="pres">
      <dgm:prSet presAssocID="{53869EAB-DEAA-4C3C-8F11-3B1C9F278AC0}" presName="sp" presStyleCnt="0"/>
      <dgm:spPr/>
    </dgm:pt>
    <dgm:pt modelId="{32D697D9-2322-AA4C-A10F-E059F792998D}" type="pres">
      <dgm:prSet presAssocID="{02E19FB2-245C-43EB-AEEF-02B4E0BE5982}" presName="linNode" presStyleCnt="0"/>
      <dgm:spPr/>
    </dgm:pt>
    <dgm:pt modelId="{E39E59D0-D537-1341-A89B-492C649CDF90}" type="pres">
      <dgm:prSet presAssocID="{02E19FB2-245C-43EB-AEEF-02B4E0BE5982}" presName="parentText" presStyleLbl="alignNode1" presStyleIdx="1" presStyleCnt="4">
        <dgm:presLayoutVars>
          <dgm:chMax val="1"/>
          <dgm:bulletEnabled/>
        </dgm:presLayoutVars>
      </dgm:prSet>
      <dgm:spPr/>
    </dgm:pt>
    <dgm:pt modelId="{155071C3-E9FB-3A47-AB36-E648FCAFA44A}" type="pres">
      <dgm:prSet presAssocID="{02E19FB2-245C-43EB-AEEF-02B4E0BE5982}" presName="descendantText" presStyleLbl="alignAccFollowNode1" presStyleIdx="1" presStyleCnt="4">
        <dgm:presLayoutVars>
          <dgm:bulletEnabled/>
        </dgm:presLayoutVars>
      </dgm:prSet>
      <dgm:spPr/>
    </dgm:pt>
    <dgm:pt modelId="{E36DD790-A5F7-AF46-982F-70F0E16446E1}" type="pres">
      <dgm:prSet presAssocID="{45929D25-2C36-45E5-ACAC-4FA6D58CFAED}" presName="sp" presStyleCnt="0"/>
      <dgm:spPr/>
    </dgm:pt>
    <dgm:pt modelId="{55CD205B-F830-084F-8CE0-40B3665DFD0D}" type="pres">
      <dgm:prSet presAssocID="{D8D09A44-1CAB-4677-9726-624DDFC35E30}" presName="linNode" presStyleCnt="0"/>
      <dgm:spPr/>
    </dgm:pt>
    <dgm:pt modelId="{2F8D795B-9369-8643-9E45-AA1F9DF906C8}" type="pres">
      <dgm:prSet presAssocID="{D8D09A44-1CAB-4677-9726-624DDFC35E30}" presName="parentText" presStyleLbl="alignNode1" presStyleIdx="2" presStyleCnt="4">
        <dgm:presLayoutVars>
          <dgm:chMax val="1"/>
          <dgm:bulletEnabled/>
        </dgm:presLayoutVars>
      </dgm:prSet>
      <dgm:spPr/>
    </dgm:pt>
    <dgm:pt modelId="{2F3CDF12-17FB-A34B-801E-5D2636525391}" type="pres">
      <dgm:prSet presAssocID="{D8D09A44-1CAB-4677-9726-624DDFC35E30}" presName="descendantText" presStyleLbl="alignAccFollowNode1" presStyleIdx="2" presStyleCnt="4">
        <dgm:presLayoutVars>
          <dgm:bulletEnabled/>
        </dgm:presLayoutVars>
      </dgm:prSet>
      <dgm:spPr/>
    </dgm:pt>
    <dgm:pt modelId="{BAFB781D-FEA6-E340-9E83-FD37480447F4}" type="pres">
      <dgm:prSet presAssocID="{57AB1233-6613-4641-849F-B48F7AD1314C}" presName="sp" presStyleCnt="0"/>
      <dgm:spPr/>
    </dgm:pt>
    <dgm:pt modelId="{A3ECEA36-210D-1743-9169-EB777F424DB6}" type="pres">
      <dgm:prSet presAssocID="{677BA32D-24EE-403B-804E-1360F6F2F671}" presName="linNode" presStyleCnt="0"/>
      <dgm:spPr/>
    </dgm:pt>
    <dgm:pt modelId="{D3A07087-D0A3-9741-8F13-9096F357F3D8}" type="pres">
      <dgm:prSet presAssocID="{677BA32D-24EE-403B-804E-1360F6F2F671}" presName="parentText" presStyleLbl="alignNode1" presStyleIdx="3" presStyleCnt="4">
        <dgm:presLayoutVars>
          <dgm:chMax val="1"/>
          <dgm:bulletEnabled/>
        </dgm:presLayoutVars>
      </dgm:prSet>
      <dgm:spPr/>
    </dgm:pt>
    <dgm:pt modelId="{C41A4EAD-27F3-F245-AE9F-A9B59AA68A48}" type="pres">
      <dgm:prSet presAssocID="{677BA32D-24EE-403B-804E-1360F6F2F671}" presName="descendantText" presStyleLbl="alignAccFollowNode1" presStyleIdx="3" presStyleCnt="4">
        <dgm:presLayoutVars>
          <dgm:bulletEnabled/>
        </dgm:presLayoutVars>
      </dgm:prSet>
      <dgm:spPr/>
    </dgm:pt>
  </dgm:ptLst>
  <dgm:cxnLst>
    <dgm:cxn modelId="{D2791E06-DE39-3542-B423-185A8FD7CC69}" type="presOf" srcId="{64A3BFDA-CEC8-445C-A968-6F964E44B1EE}" destId="{A085B344-ED3F-E848-991B-A14E7B9BD5EA}" srcOrd="0" destOrd="0" presId="urn:microsoft.com/office/officeart/2016/7/layout/VerticalSolidActionList"/>
    <dgm:cxn modelId="{55607F08-ADD2-46D4-8A0E-5295950288C1}" srcId="{677BA32D-24EE-403B-804E-1360F6F2F671}" destId="{590178CA-5E31-43BE-8759-85E7B78D51B4}" srcOrd="0" destOrd="0" parTransId="{8CEC3D9F-5486-4995-A6AD-2001B15DE3AB}" sibTransId="{3C0DC340-0583-4041-9C09-B21070ECDA31}"/>
    <dgm:cxn modelId="{358DDF0C-045C-644A-BBC6-F128AAA215DC}" type="presOf" srcId="{31691C11-F897-4719-A4DC-6D202ABCB99F}" destId="{FB4C12D6-7886-2642-B542-F2CB21F44038}" srcOrd="0" destOrd="0" presId="urn:microsoft.com/office/officeart/2016/7/layout/VerticalSolidActionList"/>
    <dgm:cxn modelId="{58789444-6DFD-6848-B701-0E57C8ABBE8F}" type="presOf" srcId="{677BA32D-24EE-403B-804E-1360F6F2F671}" destId="{D3A07087-D0A3-9741-8F13-9096F357F3D8}" srcOrd="0" destOrd="0" presId="urn:microsoft.com/office/officeart/2016/7/layout/VerticalSolidActionList"/>
    <dgm:cxn modelId="{E9FCC648-EA77-2647-9E39-9220A1595C1B}" type="presOf" srcId="{590178CA-5E31-43BE-8759-85E7B78D51B4}" destId="{C41A4EAD-27F3-F245-AE9F-A9B59AA68A48}" srcOrd="0" destOrd="0" presId="urn:microsoft.com/office/officeart/2016/7/layout/VerticalSolidActionList"/>
    <dgm:cxn modelId="{E62E1270-0FE3-4E2D-9C9A-5926E3B45A1B}" srcId="{4F5E4FB7-C911-47A9-B45A-4759CDCDDA27}" destId="{64A3BFDA-CEC8-445C-A968-6F964E44B1EE}" srcOrd="0" destOrd="0" parTransId="{B580BB41-78B8-44BE-AE80-7E385A21E669}" sibTransId="{09DBD0E3-1EE6-40F4-92AC-875EBCAEDCC0}"/>
    <dgm:cxn modelId="{DCE55472-6475-8047-ADD0-567B080E4F85}" type="presOf" srcId="{02E19FB2-245C-43EB-AEEF-02B4E0BE5982}" destId="{E39E59D0-D537-1341-A89B-492C649CDF90}" srcOrd="0" destOrd="0" presId="urn:microsoft.com/office/officeart/2016/7/layout/VerticalSolidActionList"/>
    <dgm:cxn modelId="{55F9A38C-67AD-E54A-8A73-16B768FEDEED}" type="presOf" srcId="{0597AE9B-AC2E-44EE-B684-626E19C6D570}" destId="{2F3CDF12-17FB-A34B-801E-5D2636525391}" srcOrd="0" destOrd="0" presId="urn:microsoft.com/office/officeart/2016/7/layout/VerticalSolidActionList"/>
    <dgm:cxn modelId="{ADCD2699-D887-7842-9D75-962C75139D29}" type="presOf" srcId="{4F5E4FB7-C911-47A9-B45A-4759CDCDDA27}" destId="{B5DA7A87-8D06-8D48-BEA9-41C7E16AAEDE}" srcOrd="0" destOrd="0" presId="urn:microsoft.com/office/officeart/2016/7/layout/VerticalSolidActionList"/>
    <dgm:cxn modelId="{CB43B0A1-6FC5-4F82-A10E-8B5FC427442E}" srcId="{31691C11-F897-4719-A4DC-6D202ABCB99F}" destId="{02E19FB2-245C-43EB-AEEF-02B4E0BE5982}" srcOrd="1" destOrd="0" parTransId="{CBA32153-237B-4BD2-BF31-459225B14971}" sibTransId="{45929D25-2C36-45E5-ACAC-4FA6D58CFAED}"/>
    <dgm:cxn modelId="{52705DAC-E6DA-445B-AF1C-2F11912B19D1}" srcId="{31691C11-F897-4719-A4DC-6D202ABCB99F}" destId="{4F5E4FB7-C911-47A9-B45A-4759CDCDDA27}" srcOrd="0" destOrd="0" parTransId="{C2DF5A70-1AD9-49EE-84CA-ECA971CD82F9}" sibTransId="{53869EAB-DEAA-4C3C-8F11-3B1C9F278AC0}"/>
    <dgm:cxn modelId="{4798D2AE-DFA7-47C4-853F-CECF5B6625EF}" srcId="{02E19FB2-245C-43EB-AEEF-02B4E0BE5982}" destId="{BFE4CD0C-5418-48AB-8820-0A136660E733}" srcOrd="0" destOrd="0" parTransId="{28628D6E-DF51-4A01-9DC2-D877C9100196}" sibTransId="{FCD2D16E-A88B-42A6-905A-D0696B331A3F}"/>
    <dgm:cxn modelId="{B10717CB-4D2C-4DBA-B49D-A00E8A6C4314}" srcId="{31691C11-F897-4719-A4DC-6D202ABCB99F}" destId="{677BA32D-24EE-403B-804E-1360F6F2F671}" srcOrd="3" destOrd="0" parTransId="{7996FB75-3A9E-4007-9023-98B6F5A52D4C}" sibTransId="{B09AF290-AB83-4B7D-AB30-FB55E36F4907}"/>
    <dgm:cxn modelId="{D8690CDF-2A1B-44DB-AB5D-114D0D6E0FDB}" srcId="{31691C11-F897-4719-A4DC-6D202ABCB99F}" destId="{D8D09A44-1CAB-4677-9726-624DDFC35E30}" srcOrd="2" destOrd="0" parTransId="{75AFA688-8933-4934-AE3A-619071ADF75C}" sibTransId="{57AB1233-6613-4641-849F-B48F7AD1314C}"/>
    <dgm:cxn modelId="{C3CB84DF-84A3-C74A-A93B-6713D320D4EC}" type="presOf" srcId="{BFE4CD0C-5418-48AB-8820-0A136660E733}" destId="{155071C3-E9FB-3A47-AB36-E648FCAFA44A}" srcOrd="0" destOrd="0" presId="urn:microsoft.com/office/officeart/2016/7/layout/VerticalSolidActionList"/>
    <dgm:cxn modelId="{49C2D8E1-6C85-BF46-935D-22347532DC4E}" type="presOf" srcId="{D8D09A44-1CAB-4677-9726-624DDFC35E30}" destId="{2F8D795B-9369-8643-9E45-AA1F9DF906C8}" srcOrd="0" destOrd="0" presId="urn:microsoft.com/office/officeart/2016/7/layout/VerticalSolidActionList"/>
    <dgm:cxn modelId="{9CA1D9F8-F1FF-46A0-8251-FB1B8709A90C}" srcId="{D8D09A44-1CAB-4677-9726-624DDFC35E30}" destId="{0597AE9B-AC2E-44EE-B684-626E19C6D570}" srcOrd="0" destOrd="0" parTransId="{D36E671F-C3A6-49DD-866D-A51961AA375B}" sibTransId="{AA9EF6B6-2132-4660-8481-AE6391B719BA}"/>
    <dgm:cxn modelId="{291E2C19-F472-1042-9A90-13DF79C304AE}" type="presParOf" srcId="{FB4C12D6-7886-2642-B542-F2CB21F44038}" destId="{1038C999-A26E-CB45-9423-E4CF4BF37375}" srcOrd="0" destOrd="0" presId="urn:microsoft.com/office/officeart/2016/7/layout/VerticalSolidActionList"/>
    <dgm:cxn modelId="{B42B45ED-FCCB-1846-9CD4-C17E8F96CB5B}" type="presParOf" srcId="{1038C999-A26E-CB45-9423-E4CF4BF37375}" destId="{B5DA7A87-8D06-8D48-BEA9-41C7E16AAEDE}" srcOrd="0" destOrd="0" presId="urn:microsoft.com/office/officeart/2016/7/layout/VerticalSolidActionList"/>
    <dgm:cxn modelId="{A26D5D5A-9A2D-D944-9AF2-85854B8F8E13}" type="presParOf" srcId="{1038C999-A26E-CB45-9423-E4CF4BF37375}" destId="{A085B344-ED3F-E848-991B-A14E7B9BD5EA}" srcOrd="1" destOrd="0" presId="urn:microsoft.com/office/officeart/2016/7/layout/VerticalSolidActionList"/>
    <dgm:cxn modelId="{452597E6-084C-8543-85BD-C31F09792057}" type="presParOf" srcId="{FB4C12D6-7886-2642-B542-F2CB21F44038}" destId="{FA5A0ACA-BEAD-0247-AF7C-00B5BBEC261C}" srcOrd="1" destOrd="0" presId="urn:microsoft.com/office/officeart/2016/7/layout/VerticalSolidActionList"/>
    <dgm:cxn modelId="{0267457F-9B58-4B45-90ED-89B7A4886648}" type="presParOf" srcId="{FB4C12D6-7886-2642-B542-F2CB21F44038}" destId="{32D697D9-2322-AA4C-A10F-E059F792998D}" srcOrd="2" destOrd="0" presId="urn:microsoft.com/office/officeart/2016/7/layout/VerticalSolidActionList"/>
    <dgm:cxn modelId="{91ECCDB5-0B20-5343-9A37-4DB72434DDC0}" type="presParOf" srcId="{32D697D9-2322-AA4C-A10F-E059F792998D}" destId="{E39E59D0-D537-1341-A89B-492C649CDF90}" srcOrd="0" destOrd="0" presId="urn:microsoft.com/office/officeart/2016/7/layout/VerticalSolidActionList"/>
    <dgm:cxn modelId="{CC3F723C-5944-464A-9A90-CBE6C9D5AE07}" type="presParOf" srcId="{32D697D9-2322-AA4C-A10F-E059F792998D}" destId="{155071C3-E9FB-3A47-AB36-E648FCAFA44A}" srcOrd="1" destOrd="0" presId="urn:microsoft.com/office/officeart/2016/7/layout/VerticalSolidActionList"/>
    <dgm:cxn modelId="{26E5F6E9-C6C3-794E-95F2-85CC733A26C9}" type="presParOf" srcId="{FB4C12D6-7886-2642-B542-F2CB21F44038}" destId="{E36DD790-A5F7-AF46-982F-70F0E16446E1}" srcOrd="3" destOrd="0" presId="urn:microsoft.com/office/officeart/2016/7/layout/VerticalSolidActionList"/>
    <dgm:cxn modelId="{9292851A-4EE6-3D46-B013-AD26B5E70EE7}" type="presParOf" srcId="{FB4C12D6-7886-2642-B542-F2CB21F44038}" destId="{55CD205B-F830-084F-8CE0-40B3665DFD0D}" srcOrd="4" destOrd="0" presId="urn:microsoft.com/office/officeart/2016/7/layout/VerticalSolidActionList"/>
    <dgm:cxn modelId="{DFAB9D31-501C-9348-8EE7-C432F15FB7CE}" type="presParOf" srcId="{55CD205B-F830-084F-8CE0-40B3665DFD0D}" destId="{2F8D795B-9369-8643-9E45-AA1F9DF906C8}" srcOrd="0" destOrd="0" presId="urn:microsoft.com/office/officeart/2016/7/layout/VerticalSolidActionList"/>
    <dgm:cxn modelId="{40469D0C-E506-BD48-82A5-DD8AF79F55E1}" type="presParOf" srcId="{55CD205B-F830-084F-8CE0-40B3665DFD0D}" destId="{2F3CDF12-17FB-A34B-801E-5D2636525391}" srcOrd="1" destOrd="0" presId="urn:microsoft.com/office/officeart/2016/7/layout/VerticalSolidActionList"/>
    <dgm:cxn modelId="{186DEAAA-1C0B-254C-B2F4-C0C643D9F28C}" type="presParOf" srcId="{FB4C12D6-7886-2642-B542-F2CB21F44038}" destId="{BAFB781D-FEA6-E340-9E83-FD37480447F4}" srcOrd="5" destOrd="0" presId="urn:microsoft.com/office/officeart/2016/7/layout/VerticalSolidActionList"/>
    <dgm:cxn modelId="{909BE7CE-4A98-A74C-9FC4-E35BB548A4FE}" type="presParOf" srcId="{FB4C12D6-7886-2642-B542-F2CB21F44038}" destId="{A3ECEA36-210D-1743-9169-EB777F424DB6}" srcOrd="6" destOrd="0" presId="urn:microsoft.com/office/officeart/2016/7/layout/VerticalSolidActionList"/>
    <dgm:cxn modelId="{651FC7B8-A3C0-D645-BDCC-E3CBC342E86A}" type="presParOf" srcId="{A3ECEA36-210D-1743-9169-EB777F424DB6}" destId="{D3A07087-D0A3-9741-8F13-9096F357F3D8}" srcOrd="0" destOrd="0" presId="urn:microsoft.com/office/officeart/2016/7/layout/VerticalSolidActionList"/>
    <dgm:cxn modelId="{E3ADA194-21CF-304F-90BA-098B196DF87C}" type="presParOf" srcId="{A3ECEA36-210D-1743-9169-EB777F424DB6}" destId="{C41A4EAD-27F3-F245-AE9F-A9B59AA68A48}" srcOrd="1" destOrd="0" presId="urn:microsoft.com/office/officeart/2016/7/layout/VerticalSolidAction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D99612C-4848-4B28-B5F7-9F33B8431F29}">
      <dsp:nvSpPr>
        <dsp:cNvPr id="0" name=""/>
        <dsp:cNvSpPr/>
      </dsp:nvSpPr>
      <dsp:spPr>
        <a:xfrm>
          <a:off x="973190" y="986724"/>
          <a:ext cx="1264141" cy="1264141"/>
        </a:xfrm>
        <a:prstGeom prst="ellipse">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95BC1D1D-2C20-465A-B5D8-21F3E6FF0571}">
      <dsp:nvSpPr>
        <dsp:cNvPr id="0" name=""/>
        <dsp:cNvSpPr/>
      </dsp:nvSpPr>
      <dsp:spPr>
        <a:xfrm>
          <a:off x="1242597" y="1256131"/>
          <a:ext cx="725326" cy="725326"/>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2E682DDA-1FC2-4431-8E72-1B7E14E30E66}">
      <dsp:nvSpPr>
        <dsp:cNvPr id="0" name=""/>
        <dsp:cNvSpPr/>
      </dsp:nvSpPr>
      <dsp:spPr>
        <a:xfrm>
          <a:off x="569079" y="2644614"/>
          <a:ext cx="2072362"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533400">
            <a:lnSpc>
              <a:spcPct val="100000"/>
            </a:lnSpc>
            <a:spcBef>
              <a:spcPct val="0"/>
            </a:spcBef>
            <a:spcAft>
              <a:spcPct val="35000"/>
            </a:spcAft>
            <a:buNone/>
          </a:pPr>
          <a:r>
            <a:rPr lang="en-US" sz="1200" b="1" kern="1200">
              <a:latin typeface=".â”˛"/>
              <a:ea typeface="Calibri" panose="020F0502020204030204" pitchFamily="34" charset="0"/>
              <a:cs typeface=".â”˛"/>
            </a:rPr>
            <a:t>Identifying, promoting, and maintaining o</a:t>
          </a:r>
          <a:r>
            <a:rPr lang="en-US" sz="1200" b="1" kern="1200">
              <a:latin typeface=".â”˛"/>
            </a:rPr>
            <a:t>nline resources</a:t>
          </a:r>
          <a:endParaRPr lang="en-US" sz="1200" kern="1200" dirty="0"/>
        </a:p>
      </dsp:txBody>
      <dsp:txXfrm>
        <a:off x="569079" y="2644614"/>
        <a:ext cx="2072362" cy="720000"/>
      </dsp:txXfrm>
    </dsp:sp>
    <dsp:sp modelId="{0719D0FA-839B-4FE8-9E23-2590FEF81050}">
      <dsp:nvSpPr>
        <dsp:cNvPr id="0" name=""/>
        <dsp:cNvSpPr/>
      </dsp:nvSpPr>
      <dsp:spPr>
        <a:xfrm>
          <a:off x="3408216" y="986724"/>
          <a:ext cx="1264141" cy="1264141"/>
        </a:xfrm>
        <a:prstGeom prst="ellipse">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4FB87FBE-1145-40EA-B292-080D8611D5D2}">
      <dsp:nvSpPr>
        <dsp:cNvPr id="0" name=""/>
        <dsp:cNvSpPr/>
      </dsp:nvSpPr>
      <dsp:spPr>
        <a:xfrm>
          <a:off x="3677623" y="1256131"/>
          <a:ext cx="725326" cy="725326"/>
        </a:xfrm>
        <a:prstGeom prst="rect">
          <a:avLst/>
        </a:prstGeom>
        <a:blipFill rotWithShape="1">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9AF9AC55-16B5-4F95-8296-B69FB921E1EE}">
      <dsp:nvSpPr>
        <dsp:cNvPr id="0" name=""/>
        <dsp:cNvSpPr/>
      </dsp:nvSpPr>
      <dsp:spPr>
        <a:xfrm>
          <a:off x="3004105" y="2644614"/>
          <a:ext cx="2072362"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533400">
            <a:lnSpc>
              <a:spcPct val="100000"/>
            </a:lnSpc>
            <a:spcBef>
              <a:spcPct val="0"/>
            </a:spcBef>
            <a:spcAft>
              <a:spcPct val="35000"/>
            </a:spcAft>
            <a:buNone/>
            <a:defRPr cap="all"/>
          </a:pPr>
          <a:r>
            <a:rPr lang="en-US" sz="1200" b="1" kern="1200" dirty="0">
              <a:latin typeface=".â”˛"/>
              <a:ea typeface="Calibri" panose="020F0502020204030204" pitchFamily="34" charset="0"/>
              <a:cs typeface=".â”˛"/>
            </a:rPr>
            <a:t>Creating opportunities for family engagement </a:t>
          </a:r>
          <a:endParaRPr lang="en-US" sz="1200" b="1" kern="1200" dirty="0"/>
        </a:p>
      </dsp:txBody>
      <dsp:txXfrm>
        <a:off x="3004105" y="2644614"/>
        <a:ext cx="2072362" cy="720000"/>
      </dsp:txXfrm>
    </dsp:sp>
    <dsp:sp modelId="{D62E5991-5DA9-425C-ABDD-71791D394D05}">
      <dsp:nvSpPr>
        <dsp:cNvPr id="0" name=""/>
        <dsp:cNvSpPr/>
      </dsp:nvSpPr>
      <dsp:spPr>
        <a:xfrm>
          <a:off x="5843242" y="986724"/>
          <a:ext cx="1264141" cy="1264141"/>
        </a:xfrm>
        <a:prstGeom prst="ellipse">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1EF05532-2DB8-46D5-AA4F-5D59A133074F}">
      <dsp:nvSpPr>
        <dsp:cNvPr id="0" name=""/>
        <dsp:cNvSpPr/>
      </dsp:nvSpPr>
      <dsp:spPr>
        <a:xfrm>
          <a:off x="6112649" y="1256131"/>
          <a:ext cx="725326" cy="725326"/>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94A6B23D-AD36-4F1B-A396-C774758D33F5}">
      <dsp:nvSpPr>
        <dsp:cNvPr id="0" name=""/>
        <dsp:cNvSpPr/>
      </dsp:nvSpPr>
      <dsp:spPr>
        <a:xfrm>
          <a:off x="5439131" y="2644614"/>
          <a:ext cx="2072362"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533400">
            <a:lnSpc>
              <a:spcPct val="100000"/>
            </a:lnSpc>
            <a:spcBef>
              <a:spcPct val="0"/>
            </a:spcBef>
            <a:spcAft>
              <a:spcPct val="35000"/>
            </a:spcAft>
            <a:buNone/>
            <a:defRPr cap="all"/>
          </a:pPr>
          <a:r>
            <a:rPr lang="en-US" sz="1200" b="1" kern="1200" dirty="0"/>
            <a:t>Conducting staff and</a:t>
          </a:r>
        </a:p>
        <a:p>
          <a:pPr marL="0" lvl="0" indent="0" algn="ctr" defTabSz="533400">
            <a:lnSpc>
              <a:spcPct val="100000"/>
            </a:lnSpc>
            <a:spcBef>
              <a:spcPct val="0"/>
            </a:spcBef>
            <a:spcAft>
              <a:spcPct val="35000"/>
            </a:spcAft>
            <a:buNone/>
            <a:defRPr cap="all"/>
          </a:pPr>
          <a:r>
            <a:rPr lang="en-US" sz="1200" b="1" kern="1200" dirty="0"/>
            <a:t>family trainings </a:t>
          </a:r>
        </a:p>
        <a:p>
          <a:pPr marL="0" lvl="0" indent="0" algn="ctr" defTabSz="533400">
            <a:spcBef>
              <a:spcPct val="0"/>
            </a:spcBef>
            <a:spcAft>
              <a:spcPct val="35000"/>
            </a:spcAft>
            <a:buNone/>
          </a:pPr>
          <a:endParaRPr lang="en-US" sz="1200" kern="1200" dirty="0"/>
        </a:p>
      </dsp:txBody>
      <dsp:txXfrm>
        <a:off x="5439131" y="2644614"/>
        <a:ext cx="2072362" cy="720000"/>
      </dsp:txXfrm>
    </dsp:sp>
    <dsp:sp modelId="{37BE82A5-E315-304A-A358-962BC0F1D846}">
      <dsp:nvSpPr>
        <dsp:cNvPr id="0" name=""/>
        <dsp:cNvSpPr/>
      </dsp:nvSpPr>
      <dsp:spPr>
        <a:xfrm>
          <a:off x="8278268" y="986724"/>
          <a:ext cx="1264141" cy="1264141"/>
        </a:xfrm>
        <a:prstGeom prst="ellipse">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0EFA1AB4-507E-9E43-836F-4678225360A0}">
      <dsp:nvSpPr>
        <dsp:cNvPr id="0" name=""/>
        <dsp:cNvSpPr/>
      </dsp:nvSpPr>
      <dsp:spPr>
        <a:xfrm>
          <a:off x="8547675" y="1256131"/>
          <a:ext cx="725326" cy="725326"/>
        </a:xfrm>
        <a:prstGeom prst="rect">
          <a:avLst/>
        </a:prstGeom>
        <a:blipFill rotWithShape="1">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CCF673F9-4A6D-1541-A8CB-7DA13F2C45AB}">
      <dsp:nvSpPr>
        <dsp:cNvPr id="0" name=""/>
        <dsp:cNvSpPr/>
      </dsp:nvSpPr>
      <dsp:spPr>
        <a:xfrm>
          <a:off x="7874157" y="2644614"/>
          <a:ext cx="2072362"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533400">
            <a:lnSpc>
              <a:spcPct val="100000"/>
            </a:lnSpc>
            <a:spcBef>
              <a:spcPct val="0"/>
            </a:spcBef>
            <a:spcAft>
              <a:spcPct val="35000"/>
            </a:spcAft>
            <a:buNone/>
          </a:pPr>
          <a:r>
            <a:rPr lang="en-US" sz="1200" b="1" kern="1200" dirty="0">
              <a:latin typeface=".â”˛"/>
            </a:rPr>
            <a:t>Connecting family organizations with NCC and RGNs </a:t>
          </a:r>
          <a:endParaRPr lang="en-US" sz="1200" kern="1200" dirty="0"/>
        </a:p>
      </dsp:txBody>
      <dsp:txXfrm>
        <a:off x="7874157" y="2644614"/>
        <a:ext cx="2072362" cy="72000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53AA63F-B39A-534D-B7B8-BAA73375F987}">
      <dsp:nvSpPr>
        <dsp:cNvPr id="0" name=""/>
        <dsp:cNvSpPr/>
      </dsp:nvSpPr>
      <dsp:spPr>
        <a:xfrm>
          <a:off x="0" y="39687"/>
          <a:ext cx="3286125" cy="1971675"/>
        </a:xfrm>
        <a:prstGeom prst="rect">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48590" tIns="148590" rIns="148590" bIns="148590" numCol="1" spcCol="1270" anchor="ctr" anchorCtr="0">
          <a:noAutofit/>
        </a:bodyPr>
        <a:lstStyle/>
        <a:p>
          <a:pPr marL="0" lvl="0" indent="0" algn="ctr" defTabSz="1733550">
            <a:lnSpc>
              <a:spcPct val="90000"/>
            </a:lnSpc>
            <a:spcBef>
              <a:spcPct val="0"/>
            </a:spcBef>
            <a:spcAft>
              <a:spcPct val="35000"/>
            </a:spcAft>
            <a:buNone/>
          </a:pPr>
          <a:r>
            <a:rPr lang="en-US" sz="3900" kern="1200"/>
            <a:t>Parent to Parent </a:t>
          </a:r>
        </a:p>
      </dsp:txBody>
      <dsp:txXfrm>
        <a:off x="0" y="39687"/>
        <a:ext cx="3286125" cy="1971675"/>
      </dsp:txXfrm>
    </dsp:sp>
    <dsp:sp modelId="{61F0E8DC-9804-964D-8742-B2EE25B257E6}">
      <dsp:nvSpPr>
        <dsp:cNvPr id="0" name=""/>
        <dsp:cNvSpPr/>
      </dsp:nvSpPr>
      <dsp:spPr>
        <a:xfrm>
          <a:off x="3614737" y="39687"/>
          <a:ext cx="3286125" cy="1971675"/>
        </a:xfrm>
        <a:prstGeom prst="rect">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48590" tIns="148590" rIns="148590" bIns="148590" numCol="1" spcCol="1270" anchor="ctr" anchorCtr="0">
          <a:noAutofit/>
        </a:bodyPr>
        <a:lstStyle/>
        <a:p>
          <a:pPr marL="0" lvl="0" indent="0" algn="ctr" defTabSz="1733550">
            <a:lnSpc>
              <a:spcPct val="90000"/>
            </a:lnSpc>
            <a:spcBef>
              <a:spcPct val="0"/>
            </a:spcBef>
            <a:spcAft>
              <a:spcPct val="35000"/>
            </a:spcAft>
            <a:buNone/>
          </a:pPr>
          <a:r>
            <a:rPr lang="en-US" sz="3900" kern="1200"/>
            <a:t>Information</a:t>
          </a:r>
        </a:p>
      </dsp:txBody>
      <dsp:txXfrm>
        <a:off x="3614737" y="39687"/>
        <a:ext cx="3286125" cy="1971675"/>
      </dsp:txXfrm>
    </dsp:sp>
    <dsp:sp modelId="{03AEF57B-2563-234B-9D24-82B294528EC1}">
      <dsp:nvSpPr>
        <dsp:cNvPr id="0" name=""/>
        <dsp:cNvSpPr/>
      </dsp:nvSpPr>
      <dsp:spPr>
        <a:xfrm>
          <a:off x="7229475" y="39687"/>
          <a:ext cx="3286125" cy="1971675"/>
        </a:xfrm>
        <a:prstGeom prst="rect">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48590" tIns="148590" rIns="148590" bIns="148590" numCol="1" spcCol="1270" anchor="ctr" anchorCtr="0">
          <a:noAutofit/>
        </a:bodyPr>
        <a:lstStyle/>
        <a:p>
          <a:pPr marL="0" lvl="0" indent="0" algn="ctr" defTabSz="1733550">
            <a:lnSpc>
              <a:spcPct val="90000"/>
            </a:lnSpc>
            <a:spcBef>
              <a:spcPct val="0"/>
            </a:spcBef>
            <a:spcAft>
              <a:spcPct val="35000"/>
            </a:spcAft>
            <a:buNone/>
          </a:pPr>
          <a:r>
            <a:rPr lang="en-US" sz="3900" kern="1200"/>
            <a:t>Existing Communities</a:t>
          </a:r>
        </a:p>
      </dsp:txBody>
      <dsp:txXfrm>
        <a:off x="7229475" y="39687"/>
        <a:ext cx="3286125" cy="1971675"/>
      </dsp:txXfrm>
    </dsp:sp>
    <dsp:sp modelId="{DBC97E26-6D74-2B41-B1E9-96C1B442A477}">
      <dsp:nvSpPr>
        <dsp:cNvPr id="0" name=""/>
        <dsp:cNvSpPr/>
      </dsp:nvSpPr>
      <dsp:spPr>
        <a:xfrm>
          <a:off x="1807368" y="2339975"/>
          <a:ext cx="3286125" cy="1971675"/>
        </a:xfrm>
        <a:prstGeom prst="rect">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48590" tIns="148590" rIns="148590" bIns="148590" numCol="1" spcCol="1270" anchor="ctr" anchorCtr="0">
          <a:noAutofit/>
        </a:bodyPr>
        <a:lstStyle/>
        <a:p>
          <a:pPr marL="0" lvl="0" indent="0" algn="ctr" defTabSz="1733550">
            <a:lnSpc>
              <a:spcPct val="90000"/>
            </a:lnSpc>
            <a:spcBef>
              <a:spcPct val="0"/>
            </a:spcBef>
            <a:spcAft>
              <a:spcPct val="35000"/>
            </a:spcAft>
            <a:buNone/>
          </a:pPr>
          <a:r>
            <a:rPr lang="en-US" sz="3900" kern="1200"/>
            <a:t>Professionals</a:t>
          </a:r>
        </a:p>
      </dsp:txBody>
      <dsp:txXfrm>
        <a:off x="1807368" y="2339975"/>
        <a:ext cx="3286125" cy="1971675"/>
      </dsp:txXfrm>
    </dsp:sp>
    <dsp:sp modelId="{109BB75C-64B0-294E-A9A6-315647FDAA92}">
      <dsp:nvSpPr>
        <dsp:cNvPr id="0" name=""/>
        <dsp:cNvSpPr/>
      </dsp:nvSpPr>
      <dsp:spPr>
        <a:xfrm>
          <a:off x="5422106" y="2339975"/>
          <a:ext cx="3286125" cy="1971675"/>
        </a:xfrm>
        <a:prstGeom prst="rect">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48590" tIns="148590" rIns="148590" bIns="148590" numCol="1" spcCol="1270" anchor="ctr" anchorCtr="0">
          <a:noAutofit/>
        </a:bodyPr>
        <a:lstStyle/>
        <a:p>
          <a:pPr marL="0" lvl="0" indent="0" algn="ctr" defTabSz="1733550">
            <a:lnSpc>
              <a:spcPct val="90000"/>
            </a:lnSpc>
            <a:spcBef>
              <a:spcPct val="0"/>
            </a:spcBef>
            <a:spcAft>
              <a:spcPct val="35000"/>
            </a:spcAft>
            <a:buNone/>
          </a:pPr>
          <a:r>
            <a:rPr lang="en-US" sz="3900" kern="1200"/>
            <a:t>Adults with Lived Experience</a:t>
          </a:r>
        </a:p>
      </dsp:txBody>
      <dsp:txXfrm>
        <a:off x="5422106" y="2339975"/>
        <a:ext cx="3286125" cy="1971675"/>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085B344-ED3F-E848-991B-A14E7B9BD5EA}">
      <dsp:nvSpPr>
        <dsp:cNvPr id="0" name=""/>
        <dsp:cNvSpPr/>
      </dsp:nvSpPr>
      <dsp:spPr>
        <a:xfrm>
          <a:off x="1036320" y="2007"/>
          <a:ext cx="4145280" cy="1040029"/>
        </a:xfrm>
        <a:prstGeom prst="rect">
          <a:avLst/>
        </a:prstGeom>
        <a:solidFill>
          <a:schemeClr val="accent2">
            <a:alpha val="90000"/>
            <a:tint val="40000"/>
            <a:hueOff val="0"/>
            <a:satOff val="0"/>
            <a:lumOff val="0"/>
            <a:alphaOff val="0"/>
          </a:schemeClr>
        </a:solidFill>
        <a:ln w="12700" cap="flat" cmpd="sng" algn="ctr">
          <a:solidFill>
            <a:schemeClr val="accent2">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0430" tIns="264167" rIns="80430" bIns="264167" numCol="1" spcCol="1270" anchor="ctr" anchorCtr="0">
          <a:noAutofit/>
        </a:bodyPr>
        <a:lstStyle/>
        <a:p>
          <a:pPr marL="0" lvl="0" indent="0" algn="l" defTabSz="488950">
            <a:lnSpc>
              <a:spcPct val="90000"/>
            </a:lnSpc>
            <a:spcBef>
              <a:spcPct val="0"/>
            </a:spcBef>
            <a:spcAft>
              <a:spcPct val="35000"/>
            </a:spcAft>
            <a:buNone/>
          </a:pPr>
          <a:r>
            <a:rPr lang="en-US" sz="1100" kern="1200"/>
            <a:t>Stay up to date on the latest events, resources, and trainings by signing-up for updates or follow organizations on social media. </a:t>
          </a:r>
        </a:p>
      </dsp:txBody>
      <dsp:txXfrm>
        <a:off x="1036320" y="2007"/>
        <a:ext cx="4145280" cy="1040029"/>
      </dsp:txXfrm>
    </dsp:sp>
    <dsp:sp modelId="{B5DA7A87-8D06-8D48-BEA9-41C7E16AAEDE}">
      <dsp:nvSpPr>
        <dsp:cNvPr id="0" name=""/>
        <dsp:cNvSpPr/>
      </dsp:nvSpPr>
      <dsp:spPr>
        <a:xfrm>
          <a:off x="0" y="2007"/>
          <a:ext cx="1036320" cy="1040029"/>
        </a:xfrm>
        <a:prstGeom prst="rect">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4839" tIns="102732" rIns="54839" bIns="102732" numCol="1" spcCol="1270" anchor="ctr" anchorCtr="0">
          <a:noAutofit/>
        </a:bodyPr>
        <a:lstStyle/>
        <a:p>
          <a:pPr marL="0" lvl="0" indent="0" algn="ctr" defTabSz="622300">
            <a:lnSpc>
              <a:spcPct val="90000"/>
            </a:lnSpc>
            <a:spcBef>
              <a:spcPct val="0"/>
            </a:spcBef>
            <a:spcAft>
              <a:spcPct val="35000"/>
            </a:spcAft>
            <a:buNone/>
          </a:pPr>
          <a:r>
            <a:rPr lang="en-US" sz="1400" kern="1200" dirty="0"/>
            <a:t>Inform</a:t>
          </a:r>
        </a:p>
      </dsp:txBody>
      <dsp:txXfrm>
        <a:off x="0" y="2007"/>
        <a:ext cx="1036320" cy="1040029"/>
      </dsp:txXfrm>
    </dsp:sp>
    <dsp:sp modelId="{155071C3-E9FB-3A47-AB36-E648FCAFA44A}">
      <dsp:nvSpPr>
        <dsp:cNvPr id="0" name=""/>
        <dsp:cNvSpPr/>
      </dsp:nvSpPr>
      <dsp:spPr>
        <a:xfrm>
          <a:off x="1036320" y="1104438"/>
          <a:ext cx="4145280" cy="1040029"/>
        </a:xfrm>
        <a:prstGeom prst="rect">
          <a:avLst/>
        </a:prstGeom>
        <a:solidFill>
          <a:schemeClr val="accent2">
            <a:alpha val="90000"/>
            <a:tint val="40000"/>
            <a:hueOff val="0"/>
            <a:satOff val="0"/>
            <a:lumOff val="0"/>
            <a:alphaOff val="0"/>
          </a:schemeClr>
        </a:solidFill>
        <a:ln w="12700" cap="flat" cmpd="sng" algn="ctr">
          <a:solidFill>
            <a:schemeClr val="accent2">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0430" tIns="264167" rIns="80430" bIns="264167" numCol="1" spcCol="1270" anchor="ctr" anchorCtr="0">
          <a:noAutofit/>
        </a:bodyPr>
        <a:lstStyle/>
        <a:p>
          <a:pPr marL="0" lvl="0" indent="0" algn="l" defTabSz="488950">
            <a:lnSpc>
              <a:spcPct val="90000"/>
            </a:lnSpc>
            <a:spcBef>
              <a:spcPct val="0"/>
            </a:spcBef>
            <a:spcAft>
              <a:spcPct val="35000"/>
            </a:spcAft>
            <a:buNone/>
          </a:pPr>
          <a:r>
            <a:rPr lang="en-US" sz="1100" kern="1200" dirty="0"/>
            <a:t>Connect with NERGN for regional opportunities.</a:t>
          </a:r>
        </a:p>
      </dsp:txBody>
      <dsp:txXfrm>
        <a:off x="1036320" y="1104438"/>
        <a:ext cx="4145280" cy="1040029"/>
      </dsp:txXfrm>
    </dsp:sp>
    <dsp:sp modelId="{E39E59D0-D537-1341-A89B-492C649CDF90}">
      <dsp:nvSpPr>
        <dsp:cNvPr id="0" name=""/>
        <dsp:cNvSpPr/>
      </dsp:nvSpPr>
      <dsp:spPr>
        <a:xfrm>
          <a:off x="0" y="1104438"/>
          <a:ext cx="1036320" cy="1040029"/>
        </a:xfrm>
        <a:prstGeom prst="rect">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4839" tIns="102732" rIns="54839" bIns="102732" numCol="1" spcCol="1270" anchor="ctr" anchorCtr="0">
          <a:noAutofit/>
        </a:bodyPr>
        <a:lstStyle/>
        <a:p>
          <a:pPr marL="0" lvl="0" indent="0" algn="ctr" defTabSz="622300">
            <a:lnSpc>
              <a:spcPct val="90000"/>
            </a:lnSpc>
            <a:spcBef>
              <a:spcPct val="0"/>
            </a:spcBef>
            <a:spcAft>
              <a:spcPct val="35000"/>
            </a:spcAft>
            <a:buNone/>
          </a:pPr>
          <a:r>
            <a:rPr lang="en-US" sz="1400" kern="1200"/>
            <a:t>Connect</a:t>
          </a:r>
        </a:p>
      </dsp:txBody>
      <dsp:txXfrm>
        <a:off x="0" y="1104438"/>
        <a:ext cx="1036320" cy="1040029"/>
      </dsp:txXfrm>
    </dsp:sp>
    <dsp:sp modelId="{2F3CDF12-17FB-A34B-801E-5D2636525391}">
      <dsp:nvSpPr>
        <dsp:cNvPr id="0" name=""/>
        <dsp:cNvSpPr/>
      </dsp:nvSpPr>
      <dsp:spPr>
        <a:xfrm>
          <a:off x="1036320" y="2206869"/>
          <a:ext cx="4145280" cy="1040029"/>
        </a:xfrm>
        <a:prstGeom prst="rect">
          <a:avLst/>
        </a:prstGeom>
        <a:solidFill>
          <a:schemeClr val="accent2">
            <a:alpha val="90000"/>
            <a:tint val="40000"/>
            <a:hueOff val="0"/>
            <a:satOff val="0"/>
            <a:lumOff val="0"/>
            <a:alphaOff val="0"/>
          </a:schemeClr>
        </a:solidFill>
        <a:ln w="12700" cap="flat" cmpd="sng" algn="ctr">
          <a:solidFill>
            <a:schemeClr val="accent2">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0430" tIns="264167" rIns="80430" bIns="264167" numCol="1" spcCol="1270" anchor="ctr" anchorCtr="0">
          <a:noAutofit/>
        </a:bodyPr>
        <a:lstStyle/>
        <a:p>
          <a:pPr marL="0" lvl="0" indent="0" algn="l" defTabSz="488950">
            <a:lnSpc>
              <a:spcPct val="90000"/>
            </a:lnSpc>
            <a:spcBef>
              <a:spcPct val="0"/>
            </a:spcBef>
            <a:spcAft>
              <a:spcPct val="35000"/>
            </a:spcAft>
            <a:buNone/>
          </a:pPr>
          <a:r>
            <a:rPr lang="en-US" sz="1100" kern="1200" dirty="0"/>
            <a:t>Join the Family Center Community of Practice on Diversity, Equity, and Inclusion. – </a:t>
          </a:r>
        </a:p>
        <a:p>
          <a:pPr marL="0" lvl="0" indent="0" algn="l" defTabSz="488950">
            <a:lnSpc>
              <a:spcPct val="90000"/>
            </a:lnSpc>
            <a:spcBef>
              <a:spcPct val="0"/>
            </a:spcBef>
            <a:spcAft>
              <a:spcPct val="35000"/>
            </a:spcAft>
            <a:buNone/>
          </a:pPr>
          <a:r>
            <a:rPr lang="en-US" sz="1100" b="0" i="0" kern="1200" dirty="0"/>
            <a:t>4:00 – 5:00pm EST On the third Wednesday of every other month</a:t>
          </a:r>
          <a:endParaRPr lang="en-US" sz="1100" kern="1200" dirty="0"/>
        </a:p>
      </dsp:txBody>
      <dsp:txXfrm>
        <a:off x="1036320" y="2206869"/>
        <a:ext cx="4145280" cy="1040029"/>
      </dsp:txXfrm>
    </dsp:sp>
    <dsp:sp modelId="{2F8D795B-9369-8643-9E45-AA1F9DF906C8}">
      <dsp:nvSpPr>
        <dsp:cNvPr id="0" name=""/>
        <dsp:cNvSpPr/>
      </dsp:nvSpPr>
      <dsp:spPr>
        <a:xfrm>
          <a:off x="0" y="2206869"/>
          <a:ext cx="1036320" cy="1040029"/>
        </a:xfrm>
        <a:prstGeom prst="rect">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4839" tIns="102732" rIns="54839" bIns="102732" numCol="1" spcCol="1270" anchor="ctr" anchorCtr="0">
          <a:noAutofit/>
        </a:bodyPr>
        <a:lstStyle/>
        <a:p>
          <a:pPr marL="0" lvl="0" indent="0" algn="ctr" defTabSz="622300">
            <a:lnSpc>
              <a:spcPct val="90000"/>
            </a:lnSpc>
            <a:spcBef>
              <a:spcPct val="0"/>
            </a:spcBef>
            <a:spcAft>
              <a:spcPct val="35000"/>
            </a:spcAft>
            <a:buNone/>
          </a:pPr>
          <a:r>
            <a:rPr lang="en-US" sz="1400" kern="1200"/>
            <a:t>Join</a:t>
          </a:r>
        </a:p>
      </dsp:txBody>
      <dsp:txXfrm>
        <a:off x="0" y="2206869"/>
        <a:ext cx="1036320" cy="1040029"/>
      </dsp:txXfrm>
    </dsp:sp>
    <dsp:sp modelId="{C41A4EAD-27F3-F245-AE9F-A9B59AA68A48}">
      <dsp:nvSpPr>
        <dsp:cNvPr id="0" name=""/>
        <dsp:cNvSpPr/>
      </dsp:nvSpPr>
      <dsp:spPr>
        <a:xfrm>
          <a:off x="1036320" y="3309300"/>
          <a:ext cx="4145280" cy="1040029"/>
        </a:xfrm>
        <a:prstGeom prst="rect">
          <a:avLst/>
        </a:prstGeom>
        <a:solidFill>
          <a:schemeClr val="accent2">
            <a:alpha val="90000"/>
            <a:tint val="40000"/>
            <a:hueOff val="0"/>
            <a:satOff val="0"/>
            <a:lumOff val="0"/>
            <a:alphaOff val="0"/>
          </a:schemeClr>
        </a:solidFill>
        <a:ln w="12700" cap="flat" cmpd="sng" algn="ctr">
          <a:solidFill>
            <a:schemeClr val="accent2">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0430" tIns="264167" rIns="80430" bIns="264167" numCol="1" spcCol="1270" anchor="ctr" anchorCtr="0">
          <a:noAutofit/>
        </a:bodyPr>
        <a:lstStyle/>
        <a:p>
          <a:pPr marL="0" lvl="0" indent="0" algn="l" defTabSz="488950">
            <a:lnSpc>
              <a:spcPct val="90000"/>
            </a:lnSpc>
            <a:spcBef>
              <a:spcPct val="0"/>
            </a:spcBef>
            <a:spcAft>
              <a:spcPct val="35000"/>
            </a:spcAft>
            <a:buNone/>
          </a:pPr>
          <a:r>
            <a:rPr lang="en-US" sz="1100" kern="1200"/>
            <a:t>Reach out at mmartzke@expectinghealth.org</a:t>
          </a:r>
        </a:p>
      </dsp:txBody>
      <dsp:txXfrm>
        <a:off x="1036320" y="3309300"/>
        <a:ext cx="4145280" cy="1040029"/>
      </dsp:txXfrm>
    </dsp:sp>
    <dsp:sp modelId="{D3A07087-D0A3-9741-8F13-9096F357F3D8}">
      <dsp:nvSpPr>
        <dsp:cNvPr id="0" name=""/>
        <dsp:cNvSpPr/>
      </dsp:nvSpPr>
      <dsp:spPr>
        <a:xfrm>
          <a:off x="0" y="3309300"/>
          <a:ext cx="1036320" cy="1040029"/>
        </a:xfrm>
        <a:prstGeom prst="rect">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4839" tIns="102732" rIns="54839" bIns="102732" numCol="1" spcCol="1270" anchor="ctr" anchorCtr="0">
          <a:noAutofit/>
        </a:bodyPr>
        <a:lstStyle/>
        <a:p>
          <a:pPr marL="0" lvl="0" indent="0" algn="ctr" defTabSz="622300">
            <a:lnSpc>
              <a:spcPct val="90000"/>
            </a:lnSpc>
            <a:spcBef>
              <a:spcPct val="0"/>
            </a:spcBef>
            <a:spcAft>
              <a:spcPct val="35000"/>
            </a:spcAft>
            <a:buNone/>
          </a:pPr>
          <a:r>
            <a:rPr lang="en-US" sz="1400" kern="1200"/>
            <a:t>Reach out</a:t>
          </a:r>
        </a:p>
      </dsp:txBody>
      <dsp:txXfrm>
        <a:off x="0" y="3309300"/>
        <a:ext cx="1036320" cy="1040029"/>
      </dsp:txXfrm>
    </dsp:sp>
  </dsp:spTree>
</dsp:drawing>
</file>

<file path=ppt/diagrams/layout1.xml><?xml version="1.0" encoding="utf-8"?>
<dgm:layoutDef xmlns:dgm="http://schemas.openxmlformats.org/drawingml/2006/diagram" xmlns:a="http://schemas.openxmlformats.org/drawingml/2006/main" uniqueId="urn:microsoft.com/office/officeart/2018/5/layout/IconCircleLabelList">
  <dgm:title val="Icon Circle Label List"/>
  <dgm:desc val="Use to show non-sequential or grouped chunks of information accompanied by a related visuals. Works best with icons or small pictures with short text ca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snake">
          <dgm:param type="grDir" val="tL"/>
          <dgm:param type="flowDir" val="row"/>
          <dgm:param type="contDir" val="sameDir"/>
          <dgm:param type="off" val="ctr"/>
          <dgm:param type="vertAlign" val="mid"/>
          <dgm:param type="horzAlign" val="ctr"/>
        </dgm:alg>
      </dgm:if>
      <dgm:else name="Name2">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hoose name="Name3">
      <dgm:if name="Name4" axis="ch" ptType="node" func="cnt" op="lte" val="2">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4"/>
          <dgm:constr type="h" for="des" forName="compNode" op="equ"/>
          <dgm:constr type="h" for="des" forName="textRect" op="equ"/>
        </dgm:constrLst>
      </dgm:if>
      <dgm:if name="Name5" axis="ch" ptType="node" func="cnt" op="lte" val="3">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0"/>
          <dgm:constr type="h" for="des" forName="compNode" op="equ"/>
          <dgm:constr type="h" for="des" forName="textRect" op="equ"/>
        </dgm:constrLst>
      </dgm:if>
      <dgm:if name="Name6" axis="ch" ptType="node" func="cnt" op="lte" val="4">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32"/>
          <dgm:constr type="h" for="des" forName="compNode" op="equ"/>
          <dgm:constr type="h" for="des" forName="textRect" op="equ"/>
        </dgm:constrLst>
      </dgm:if>
      <dgm:else name="Name7">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24"/>
          <dgm:constr type="h" for="des" forName="compNode" op="equ"/>
          <dgm:constr type="h" for="des" forName="textRect" op="equ"/>
        </dgm:constrLst>
      </dgm:else>
    </dgm:choose>
    <dgm:ruleLst>
      <dgm:rule type="w" for="ch" forName="compNode" val="50" fact="NaN" max="NaN"/>
    </dgm:ruleLst>
    <dgm:forEach name="Name8" axis="ch" ptType="node">
      <dgm:layoutNode name="compNode">
        <dgm:alg type="composite"/>
        <dgm:shape xmlns:r="http://schemas.openxmlformats.org/officeDocument/2006/relationships" r:blip="">
          <dgm:adjLst/>
        </dgm:shape>
        <dgm:presOf axis="self"/>
        <dgm:constrLst>
          <dgm:constr type="w" for="ch" forName="iconBgRect" refType="w" fact="0.61"/>
          <dgm:constr type="h" for="ch" forName="iconBgRect" refType="w" refFor="ch" refForName="iconBgRect"/>
          <dgm:constr type="t" for="ch" forName="iconBgRect"/>
          <dgm:constr type="ctrX" for="ch" forName="iconBgRect" refType="w" fact="0.5"/>
          <dgm:constr type="w" for="ch" forName="iconRect" refType="w" fact="0.35"/>
          <dgm:constr type="h" for="ch" forName="iconRect" refType="w" refFor="ch" refForName="iconRect"/>
          <dgm:constr type="ctrX" for="ch" forName="iconRect" refType="ctrX" refFor="ch" refForName="iconBgRect"/>
          <dgm:constr type="ctrY" for="ch" forName="iconRect" refType="ctrY" refFor="ch" refForName="iconBgRect"/>
          <dgm:constr type="h" for="ch" forName="spaceRect" refType="w" fact="0.19"/>
          <dgm:constr type="w" for="ch" forName="spaceRect" refType="w"/>
          <dgm:constr type="l" for="ch" forName="spaceRect"/>
          <dgm:constr type="t" for="ch" forName="spaceRect" refType="b" refFor="ch" refForName="iconBgRect"/>
          <dgm:constr type="h" for="ch" forName="textRect" val="20"/>
          <dgm:constr type="w" for="ch" forName="textRect" refType="w"/>
          <dgm:constr type="l" for="ch" forName="textRect"/>
          <dgm:constr type="t" for="ch" forName="textRect" refType="b" refFor="ch" refForName="spaceRect"/>
        </dgm:constrLst>
        <dgm:ruleLst>
          <dgm:rule type="h" val="INF" fact="NaN" max="NaN"/>
        </dgm:ruleLst>
        <dgm:layoutNode name="iconBgRect" styleLbl="bgShp">
          <dgm:alg type="sp"/>
          <dgm:shape xmlns:r="http://schemas.openxmlformats.org/officeDocument/2006/relationships" type="ellipse" r:blip="">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 type="h" val="INF" fact="NaN" max="NaN"/>
          </dgm:ruleLst>
        </dgm:layoutNode>
      </dgm:layoutNode>
      <dgm:forEach name="Name9"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defRPr cap="all"/>
        </a:lvl1pPr>
      </dgm1612:lstStyle>
    </a:ext>
  </dgm:extLst>
</dgm:layoutDef>
</file>

<file path=ppt/diagrams/layout2.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16/7/layout/VerticalSolidActionList">
  <dgm:title val="Vertical Solid Action List"/>
  <dgm:desc val="Use to show non-sequential or grouped lists of information. Works well with large amounts of text. All text has the same level of emphasis, and direction is not implied."/>
  <dgm:catLst>
    <dgm:cat type="list" pri="5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4">
          <dgm:prSet phldr="1"/>
        </dgm:pt>
        <dgm:pt modelId="41">
          <dgm:prSet phldr="1"/>
        </dgm:pt>
        <dgm:pt modelId="5">
          <dgm:prSet phldr="1"/>
        </dgm:pt>
        <dgm:pt modelId="51">
          <dgm:prSet phldr="1"/>
        </dgm:pt>
      </dgm:ptLst>
      <dgm:cxnLst>
        <dgm:cxn modelId="4" srcId="0" destId="1" srcOrd="0" destOrd="0"/>
        <dgm:cxn modelId="5" srcId="0" destId="2" srcOrd="1" destOrd="0"/>
        <dgm:cxn modelId="6" srcId="0" destId="3" srcOrd="2" destOrd="0"/>
        <dgm:cxn modelId="7" srcId="0" destId="4" srcOrd="3" destOrd="0"/>
        <dgm:cxn modelId="8" srcId="0" destId="5" srcOrd="4" destOrd="0"/>
        <dgm:cxn modelId="13" srcId="1" destId="11" srcOrd="0" destOrd="0"/>
        <dgm:cxn modelId="23" srcId="2" destId="21" srcOrd="0" destOrd="0"/>
        <dgm:cxn modelId="33" srcId="3" destId="31" srcOrd="0" destOrd="0"/>
        <dgm:cxn modelId="43" srcId="4" destId="41" srcOrd="0" destOrd="0"/>
        <dgm:cxn modelId="53" srcId="5" destId="51" srcOrd="0"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6"/>
      <dgm:constr type="primFontSz" for="des" forName="parentText" op="equ" val="28"/>
      <dgm:constr type="primFontSz" for="des" forName="descendantText" refType="primFontSz" refFor="des" refForName="parentText" op="lte" fact="0.82"/>
      <dgm:constr type="primFontSz" for="des" forName="parentText" refType="primFontSz" refFor="des" refForName="descendantText" op="lte" fact="1.25"/>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2"/>
          <dgm:constr type="w" for="ch" forName="descendantText" refType="w" fact="0.8"/>
          <dgm:constr type="h" for="ch" forName="parentText" refType="h"/>
          <dgm:constr type="h" for="ch" forName="descendantText" refType="h" refFor="ch" refForName="parentText"/>
        </dgm:constrLst>
        <dgm:ruleLst/>
        <dgm:layoutNode name="parentText" styleLbl="alignNode1">
          <dgm:varLst>
            <dgm:chMax val="1"/>
            <dgm:bulletEnabled/>
          </dgm:varLst>
          <dgm:alg type="tx"/>
          <dgm:shape xmlns:r="http://schemas.openxmlformats.org/officeDocument/2006/relationships" type="rect" r:blip="" zOrderOff="3">
            <dgm:adjLst/>
          </dgm:shape>
          <dgm:presOf axis="self" ptType="node"/>
          <dgm:constrLst>
            <dgm:constr type="tMarg" refType="h" fact="0.28"/>
            <dgm:constr type="bMarg" refType="h" fact="0.28"/>
            <dgm:constr type="lMarg" refType="w" fact="0.15"/>
            <dgm:constr type="rMarg" refType="w" fact="0.15"/>
          </dgm:constrLst>
          <dgm:ruleLst>
            <dgm:rule type="primFontSz" val="15" fact="NaN" max="NaN"/>
          </dgm:ruleLst>
        </dgm:layoutNode>
        <dgm:layoutNode name="descendantText" styleLbl="alignAccFollowNode1">
          <dgm:varLst>
            <dgm:bulletEnabled/>
          </dgm:varLst>
          <dgm:alg type="tx">
            <dgm:param type="stBulletLvl" val="0"/>
            <dgm:param type="parTxLTRAlign" val="l"/>
            <dgm:param type="shpTxLTRAlignCh" val="l"/>
            <dgm:param type="parTxRTLAlign" val="r"/>
            <dgm:param type="shpTxRTLAlignCh" val="r"/>
          </dgm:alg>
          <dgm:choose name="Name10">
            <dgm:if name="Name11" func="var" arg="dir" op="equ" val="norm">
              <dgm:shape xmlns:r="http://schemas.openxmlformats.org/officeDocument/2006/relationships" type="rect" r:blip="">
                <dgm:adjLst/>
              </dgm:shape>
            </dgm:if>
            <dgm:else name="Name12">
              <dgm:shape xmlns:r="http://schemas.openxmlformats.org/officeDocument/2006/relationships" type="rect" r:blip="">
                <dgm:adjLst/>
              </dgm:shape>
            </dgm:else>
          </dgm:choose>
          <dgm:presOf axis="des" ptType="node"/>
          <dgm:constrLst>
            <dgm:constr type="primFontSz" val="24"/>
            <dgm:constr type="lMarg" refType="w" fact="0.055"/>
            <dgm:constr type="rMarg" refType="w" fact="0.055"/>
            <dgm:constr type="tMarg" refType="h" fact="0.72"/>
            <dgm:constr type="bMarg" refType="h" fact="0.72"/>
          </dgm:constrLst>
          <dgm:ruleLst>
            <dgm:rule type="primFontSz" val="11" fact="NaN" max="NaN"/>
          </dgm:ruleLst>
        </dgm:layoutNod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D3F87EE-EC1B-C64A-9E87-C952E0C6C039}" type="datetimeFigureOut">
              <a:rPr lang="en-US" smtClean="0"/>
              <a:t>4/6/22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11B304F-B068-DC4F-B237-81B937BDCF5E}" type="slidenum">
              <a:rPr lang="en-US" smtClean="0"/>
              <a:t>‹#›</a:t>
            </a:fld>
            <a:endParaRPr lang="en-US"/>
          </a:p>
        </p:txBody>
      </p:sp>
    </p:spTree>
    <p:extLst>
      <p:ext uri="{BB962C8B-B14F-4D97-AF65-F5344CB8AC3E}">
        <p14:creationId xmlns:p14="http://schemas.microsoft.com/office/powerpoint/2010/main" val="259799408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Welcome everyone</a:t>
            </a:r>
          </a:p>
          <a:p>
            <a:r>
              <a:rPr lang="en-US" dirty="0"/>
              <a:t>Introduce myself </a:t>
            </a:r>
          </a:p>
          <a:p>
            <a:r>
              <a:rPr lang="en-US" dirty="0"/>
              <a:t>Introduce the topic</a:t>
            </a:r>
          </a:p>
          <a:p>
            <a:r>
              <a:rPr lang="en-US" dirty="0"/>
              <a:t>	Thank NERGN for inviting</a:t>
            </a:r>
          </a:p>
          <a:p>
            <a:r>
              <a:rPr lang="en-US" dirty="0"/>
              <a:t>	Words Matter – Need to have a common vocabulary, This is a conversation, I am not the expert but feel that we should work towards understanding</a:t>
            </a:r>
          </a:p>
          <a:p>
            <a:r>
              <a:rPr lang="en-US" dirty="0"/>
              <a:t>	How this came about – annual meeting last year with PD/M, wanted to get a feeling about what different RGNs felt on the matter</a:t>
            </a:r>
          </a:p>
          <a:p>
            <a:r>
              <a:rPr lang="en-US" dirty="0"/>
              <a:t>	Have everyone put questions/comments in chat would love for this to be as interactive as possible. </a:t>
            </a:r>
          </a:p>
          <a:p>
            <a:r>
              <a:rPr lang="en-US" dirty="0"/>
              <a:t>	</a:t>
            </a:r>
          </a:p>
        </p:txBody>
      </p:sp>
      <p:sp>
        <p:nvSpPr>
          <p:cNvPr id="4" name="Slide Number Placeholder 3"/>
          <p:cNvSpPr>
            <a:spLocks noGrp="1"/>
          </p:cNvSpPr>
          <p:nvPr>
            <p:ph type="sldNum" sz="quarter" idx="5"/>
          </p:nvPr>
        </p:nvSpPr>
        <p:spPr/>
        <p:txBody>
          <a:bodyPr/>
          <a:lstStyle/>
          <a:p>
            <a:fld id="{E11B304F-B068-DC4F-B237-81B937BDCF5E}" type="slidenum">
              <a:rPr lang="en-US" smtClean="0"/>
              <a:t>1</a:t>
            </a:fld>
            <a:endParaRPr lang="en-US"/>
          </a:p>
        </p:txBody>
      </p:sp>
    </p:spTree>
    <p:extLst>
      <p:ext uri="{BB962C8B-B14F-4D97-AF65-F5344CB8AC3E}">
        <p14:creationId xmlns:p14="http://schemas.microsoft.com/office/powerpoint/2010/main" val="131752680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11B304F-B068-DC4F-B237-81B937BDCF5E}" type="slidenum">
              <a:rPr lang="en-US" smtClean="0"/>
              <a:t>3</a:t>
            </a:fld>
            <a:endParaRPr lang="en-US"/>
          </a:p>
        </p:txBody>
      </p:sp>
    </p:spTree>
    <p:extLst>
      <p:ext uri="{BB962C8B-B14F-4D97-AF65-F5344CB8AC3E}">
        <p14:creationId xmlns:p14="http://schemas.microsoft.com/office/powerpoint/2010/main" val="359975408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Hearing lot of different terms</a:t>
            </a:r>
          </a:p>
          <a:p>
            <a:r>
              <a:rPr lang="en-US" dirty="0"/>
              <a:t>What is the difference? What does it mean to you?</a:t>
            </a:r>
          </a:p>
        </p:txBody>
      </p:sp>
      <p:sp>
        <p:nvSpPr>
          <p:cNvPr id="4" name="Slide Number Placeholder 3"/>
          <p:cNvSpPr>
            <a:spLocks noGrp="1"/>
          </p:cNvSpPr>
          <p:nvPr>
            <p:ph type="sldNum" sz="quarter" idx="5"/>
          </p:nvPr>
        </p:nvSpPr>
        <p:spPr/>
        <p:txBody>
          <a:bodyPr/>
          <a:lstStyle/>
          <a:p>
            <a:fld id="{E11B304F-B068-DC4F-B237-81B937BDCF5E}" type="slidenum">
              <a:rPr lang="en-US" smtClean="0"/>
              <a:t>5</a:t>
            </a:fld>
            <a:endParaRPr lang="en-US"/>
          </a:p>
        </p:txBody>
      </p:sp>
    </p:spTree>
    <p:extLst>
      <p:ext uri="{BB962C8B-B14F-4D97-AF65-F5344CB8AC3E}">
        <p14:creationId xmlns:p14="http://schemas.microsoft.com/office/powerpoint/2010/main" val="390426318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What they are saying and why it matters</a:t>
            </a:r>
          </a:p>
          <a:p>
            <a:endParaRPr lang="en-US" dirty="0"/>
          </a:p>
        </p:txBody>
      </p:sp>
      <p:sp>
        <p:nvSpPr>
          <p:cNvPr id="4" name="Slide Number Placeholder 3"/>
          <p:cNvSpPr>
            <a:spLocks noGrp="1"/>
          </p:cNvSpPr>
          <p:nvPr>
            <p:ph type="sldNum" sz="quarter" idx="5"/>
          </p:nvPr>
        </p:nvSpPr>
        <p:spPr/>
        <p:txBody>
          <a:bodyPr/>
          <a:lstStyle/>
          <a:p>
            <a:fld id="{E11B304F-B068-DC4F-B237-81B937BDCF5E}" type="slidenum">
              <a:rPr lang="en-US" smtClean="0"/>
              <a:t>6</a:t>
            </a:fld>
            <a:endParaRPr lang="en-US"/>
          </a:p>
        </p:txBody>
      </p:sp>
    </p:spTree>
    <p:extLst>
      <p:ext uri="{BB962C8B-B14F-4D97-AF65-F5344CB8AC3E}">
        <p14:creationId xmlns:p14="http://schemas.microsoft.com/office/powerpoint/2010/main" val="11450639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Thoughts, Questions</a:t>
            </a:r>
          </a:p>
        </p:txBody>
      </p:sp>
      <p:sp>
        <p:nvSpPr>
          <p:cNvPr id="4" name="Slide Number Placeholder 3"/>
          <p:cNvSpPr>
            <a:spLocks noGrp="1"/>
          </p:cNvSpPr>
          <p:nvPr>
            <p:ph type="sldNum" sz="quarter" idx="5"/>
          </p:nvPr>
        </p:nvSpPr>
        <p:spPr/>
        <p:txBody>
          <a:bodyPr/>
          <a:lstStyle/>
          <a:p>
            <a:fld id="{E11B304F-B068-DC4F-B237-81B937BDCF5E}" type="slidenum">
              <a:rPr lang="en-US" smtClean="0"/>
              <a:t>9</a:t>
            </a:fld>
            <a:endParaRPr lang="en-US"/>
          </a:p>
        </p:txBody>
      </p:sp>
    </p:spTree>
    <p:extLst>
      <p:ext uri="{BB962C8B-B14F-4D97-AF65-F5344CB8AC3E}">
        <p14:creationId xmlns:p14="http://schemas.microsoft.com/office/powerpoint/2010/main" val="1727334875"/>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4.png"/><Relationship Id="rId4" Type="http://schemas.openxmlformats.org/officeDocument/2006/relationships/image" Target="../media/image3.jpeg"/></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solidFill>
          <a:schemeClr val="bg1"/>
        </a:solidFill>
        <a:effectLst/>
      </p:bgPr>
    </p:bg>
    <p:spTree>
      <p:nvGrpSpPr>
        <p:cNvPr id="1" name=""/>
        <p:cNvGrpSpPr/>
        <p:nvPr/>
      </p:nvGrpSpPr>
      <p:grpSpPr>
        <a:xfrm>
          <a:off x="0" y="0"/>
          <a:ext cx="0" cy="0"/>
          <a:chOff x="0" y="0"/>
          <a:chExt cx="0" cy="0"/>
        </a:xfrm>
      </p:grpSpPr>
      <p:pic>
        <p:nvPicPr>
          <p:cNvPr id="34" name="Picture 33" descr="A picture containing person, outdoor, people, posing&#10;&#10;Description automatically generated">
            <a:extLst>
              <a:ext uri="{FF2B5EF4-FFF2-40B4-BE49-F238E27FC236}">
                <a16:creationId xmlns:a16="http://schemas.microsoft.com/office/drawing/2014/main" id="{7F226E24-D698-664F-BCB0-4018A8722A59}"/>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3856342" y="3573828"/>
            <a:ext cx="4648200" cy="3299617"/>
          </a:xfrm>
          <a:prstGeom prst="rect">
            <a:avLst/>
          </a:prstGeom>
        </p:spPr>
      </p:pic>
      <p:sp>
        <p:nvSpPr>
          <p:cNvPr id="4" name="Date Placeholder 3">
            <a:extLst>
              <a:ext uri="{FF2B5EF4-FFF2-40B4-BE49-F238E27FC236}">
                <a16:creationId xmlns:a16="http://schemas.microsoft.com/office/drawing/2014/main" id="{533B63BB-5A79-5048-92A5-C9C7B360167B}"/>
              </a:ext>
            </a:extLst>
          </p:cNvPr>
          <p:cNvSpPr>
            <a:spLocks noGrp="1"/>
          </p:cNvSpPr>
          <p:nvPr>
            <p:ph type="dt" sz="half" idx="10"/>
          </p:nvPr>
        </p:nvSpPr>
        <p:spPr/>
        <p:txBody>
          <a:bodyPr/>
          <a:lstStyle/>
          <a:p>
            <a:fld id="{49CA52BB-6923-8249-B6B4-D3B7D8924129}" type="datetimeFigureOut">
              <a:rPr lang="en-US" smtClean="0"/>
              <a:t>4/6/22</a:t>
            </a:fld>
            <a:endParaRPr lang="en-US"/>
          </a:p>
        </p:txBody>
      </p:sp>
      <p:sp>
        <p:nvSpPr>
          <p:cNvPr id="6" name="Slide Number Placeholder 5">
            <a:extLst>
              <a:ext uri="{FF2B5EF4-FFF2-40B4-BE49-F238E27FC236}">
                <a16:creationId xmlns:a16="http://schemas.microsoft.com/office/drawing/2014/main" id="{017ACB2B-161A-1648-BDCC-5A2B358FABC8}"/>
              </a:ext>
            </a:extLst>
          </p:cNvPr>
          <p:cNvSpPr>
            <a:spLocks noGrp="1"/>
          </p:cNvSpPr>
          <p:nvPr>
            <p:ph type="sldNum" sz="quarter" idx="12"/>
          </p:nvPr>
        </p:nvSpPr>
        <p:spPr/>
        <p:txBody>
          <a:bodyPr/>
          <a:lstStyle/>
          <a:p>
            <a:fld id="{A4F1BF0D-CB9C-FF4C-BD1F-083757D46C66}" type="slidenum">
              <a:rPr lang="en-US" smtClean="0"/>
              <a:t>‹#›</a:t>
            </a:fld>
            <a:endParaRPr lang="en-US"/>
          </a:p>
        </p:txBody>
      </p:sp>
      <p:sp>
        <p:nvSpPr>
          <p:cNvPr id="27" name="Rectangle 26">
            <a:extLst>
              <a:ext uri="{FF2B5EF4-FFF2-40B4-BE49-F238E27FC236}">
                <a16:creationId xmlns:a16="http://schemas.microsoft.com/office/drawing/2014/main" id="{DEE76E14-73D6-6A4E-9450-2E58ABF82D38}"/>
              </a:ext>
            </a:extLst>
          </p:cNvPr>
          <p:cNvSpPr/>
          <p:nvPr userDrawn="1"/>
        </p:nvSpPr>
        <p:spPr>
          <a:xfrm>
            <a:off x="4106739" y="-1"/>
            <a:ext cx="3978521" cy="3798277"/>
          </a:xfrm>
          <a:prstGeom prst="rect">
            <a:avLst/>
          </a:prstGeom>
          <a:solidFill>
            <a:srgbClr val="00174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CAB52091-7D01-8746-9D0F-EA61F1667575}"/>
              </a:ext>
            </a:extLst>
          </p:cNvPr>
          <p:cNvSpPr>
            <a:spLocks noGrp="1"/>
          </p:cNvSpPr>
          <p:nvPr>
            <p:ph type="ctrTitle" hasCustomPrompt="1"/>
          </p:nvPr>
        </p:nvSpPr>
        <p:spPr>
          <a:xfrm>
            <a:off x="4550949" y="784805"/>
            <a:ext cx="2980217" cy="2387600"/>
          </a:xfrm>
        </p:spPr>
        <p:txBody>
          <a:bodyPr anchor="b">
            <a:normAutofit/>
          </a:bodyPr>
          <a:lstStyle>
            <a:lvl1pPr algn="ctr">
              <a:defRPr sz="4800">
                <a:solidFill>
                  <a:schemeClr val="bg1"/>
                </a:solidFill>
                <a:latin typeface="PT Sans" panose="020B0503020203020204" pitchFamily="34" charset="77"/>
              </a:defRPr>
            </a:lvl1pPr>
          </a:lstStyle>
          <a:p>
            <a:r>
              <a:rPr lang="en-US" dirty="0"/>
              <a:t>Title</a:t>
            </a:r>
          </a:p>
        </p:txBody>
      </p:sp>
      <p:sp>
        <p:nvSpPr>
          <p:cNvPr id="28" name="Rectangle 27">
            <a:extLst>
              <a:ext uri="{FF2B5EF4-FFF2-40B4-BE49-F238E27FC236}">
                <a16:creationId xmlns:a16="http://schemas.microsoft.com/office/drawing/2014/main" id="{DFBD2C5D-3B9F-0242-ACCE-46AB25E8812E}"/>
              </a:ext>
            </a:extLst>
          </p:cNvPr>
          <p:cNvSpPr/>
          <p:nvPr userDrawn="1"/>
        </p:nvSpPr>
        <p:spPr>
          <a:xfrm>
            <a:off x="8085260" y="3059722"/>
            <a:ext cx="4106740" cy="3878781"/>
          </a:xfrm>
          <a:prstGeom prst="rect">
            <a:avLst/>
          </a:prstGeom>
          <a:solidFill>
            <a:srgbClr val="FF94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Rectangle 29">
            <a:extLst>
              <a:ext uri="{FF2B5EF4-FFF2-40B4-BE49-F238E27FC236}">
                <a16:creationId xmlns:a16="http://schemas.microsoft.com/office/drawing/2014/main" id="{48840D56-C77D-8D4A-B0E9-FC1BC98BC4CB}"/>
              </a:ext>
            </a:extLst>
          </p:cNvPr>
          <p:cNvSpPr/>
          <p:nvPr userDrawn="1"/>
        </p:nvSpPr>
        <p:spPr>
          <a:xfrm>
            <a:off x="-7946" y="3059722"/>
            <a:ext cx="4106740" cy="3813723"/>
          </a:xfrm>
          <a:prstGeom prst="rect">
            <a:avLst/>
          </a:prstGeom>
          <a:solidFill>
            <a:srgbClr val="6BD4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32" name="Picture 31" descr="A picture containing person, outdoor, blue&#10;&#10;Description automatically generated">
            <a:extLst>
              <a:ext uri="{FF2B5EF4-FFF2-40B4-BE49-F238E27FC236}">
                <a16:creationId xmlns:a16="http://schemas.microsoft.com/office/drawing/2014/main" id="{0456FB81-9C7F-084E-8388-817A433906CF}"/>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8081595" y="0"/>
            <a:ext cx="4106741" cy="3175000"/>
          </a:xfrm>
          <a:prstGeom prst="rect">
            <a:avLst/>
          </a:prstGeom>
        </p:spPr>
      </p:pic>
      <p:pic>
        <p:nvPicPr>
          <p:cNvPr id="36" name="Picture 35" descr="A picture containing person, crowd&#10;&#10;Description automatically generated">
            <a:extLst>
              <a:ext uri="{FF2B5EF4-FFF2-40B4-BE49-F238E27FC236}">
                <a16:creationId xmlns:a16="http://schemas.microsoft.com/office/drawing/2014/main" id="{19743579-DB7A-5547-AD1B-F385DFED6624}"/>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3665" y="-1"/>
            <a:ext cx="4106739" cy="3172405"/>
          </a:xfrm>
          <a:prstGeom prst="rect">
            <a:avLst/>
          </a:prstGeom>
        </p:spPr>
      </p:pic>
      <p:pic>
        <p:nvPicPr>
          <p:cNvPr id="41" name="Picture 40" descr="Graphical user interface, text&#10;&#10;Description automatically generated">
            <a:extLst>
              <a:ext uri="{FF2B5EF4-FFF2-40B4-BE49-F238E27FC236}">
                <a16:creationId xmlns:a16="http://schemas.microsoft.com/office/drawing/2014/main" id="{677A43DD-3DE2-9248-ABDE-939F921A842A}"/>
              </a:ext>
            </a:extLst>
          </p:cNvPr>
          <p:cNvPicPr>
            <a:picLocks noChangeAspect="1"/>
          </p:cNvPicPr>
          <p:nvPr userDrawn="1"/>
        </p:nvPicPr>
        <p:blipFill>
          <a:blip r:embed="rId5" cstate="screen">
            <a:extLst>
              <a:ext uri="{28A0092B-C50C-407E-A947-70E740481C1C}">
                <a14:useLocalDpi xmlns:a14="http://schemas.microsoft.com/office/drawing/2010/main"/>
              </a:ext>
            </a:extLst>
          </a:blip>
          <a:stretch>
            <a:fillRect/>
          </a:stretch>
        </p:blipFill>
        <p:spPr>
          <a:xfrm>
            <a:off x="10169206" y="6192243"/>
            <a:ext cx="1897505" cy="533855"/>
          </a:xfrm>
          <a:prstGeom prst="rect">
            <a:avLst/>
          </a:prstGeom>
        </p:spPr>
      </p:pic>
      <p:sp>
        <p:nvSpPr>
          <p:cNvPr id="3" name="Subtitle 2">
            <a:extLst>
              <a:ext uri="{FF2B5EF4-FFF2-40B4-BE49-F238E27FC236}">
                <a16:creationId xmlns:a16="http://schemas.microsoft.com/office/drawing/2014/main" id="{A3433C2D-996E-6643-A030-7095529A2910}"/>
              </a:ext>
            </a:extLst>
          </p:cNvPr>
          <p:cNvSpPr>
            <a:spLocks noGrp="1"/>
          </p:cNvSpPr>
          <p:nvPr>
            <p:ph type="subTitle" idx="1"/>
          </p:nvPr>
        </p:nvSpPr>
        <p:spPr>
          <a:xfrm>
            <a:off x="8305942" y="4749572"/>
            <a:ext cx="3726528" cy="533855"/>
          </a:xfrm>
        </p:spPr>
        <p:txBody>
          <a:bodyPr>
            <a:normAutofit/>
          </a:bodyPr>
          <a:lstStyle>
            <a:lvl1pPr marL="0" indent="0" algn="l">
              <a:buNone/>
              <a:defRPr sz="2000" i="1">
                <a:solidFill>
                  <a:schemeClr val="bg1"/>
                </a:solidFill>
                <a:latin typeface="PT Sans" panose="020B0503020203020204" pitchFamily="34" charset="77"/>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44" name="Subtitle 2">
            <a:extLst>
              <a:ext uri="{FF2B5EF4-FFF2-40B4-BE49-F238E27FC236}">
                <a16:creationId xmlns:a16="http://schemas.microsoft.com/office/drawing/2014/main" id="{576DCFB0-96C3-6E47-99E8-CBFDC130BEB0}"/>
              </a:ext>
            </a:extLst>
          </p:cNvPr>
          <p:cNvSpPr txBox="1">
            <a:spLocks/>
          </p:cNvSpPr>
          <p:nvPr userDrawn="1"/>
        </p:nvSpPr>
        <p:spPr>
          <a:xfrm>
            <a:off x="272966" y="4749572"/>
            <a:ext cx="3726528" cy="533855"/>
          </a:xfrm>
          <a:prstGeom prst="rect">
            <a:avLst/>
          </a:prstGeom>
        </p:spPr>
        <p:txBody>
          <a:bodyPr vert="horz" lIns="91440" tIns="45720" rIns="91440" bIns="45720" rtlCol="0">
            <a:normAutofit/>
          </a:bodyPr>
          <a:lstStyle>
            <a:lvl1pPr marL="0" indent="0" algn="l" defTabSz="914400" rtl="0" eaLnBrk="1" latinLnBrk="0" hangingPunct="1">
              <a:lnSpc>
                <a:spcPct val="90000"/>
              </a:lnSpc>
              <a:spcBef>
                <a:spcPts val="1000"/>
              </a:spcBef>
              <a:buFont typeface="Arial" panose="020B0604020202020204" pitchFamily="34" charset="0"/>
              <a:buNone/>
              <a:defRPr sz="2000" i="1" kern="1200">
                <a:solidFill>
                  <a:schemeClr val="bg1"/>
                </a:solidFill>
                <a:latin typeface="PT Sans" panose="020B0503020203020204" pitchFamily="34" charset="77"/>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ctr"/>
            <a:r>
              <a:rPr lang="en-US" i="0" dirty="0"/>
              <a:t>Linking families to genetics</a:t>
            </a:r>
          </a:p>
        </p:txBody>
      </p:sp>
    </p:spTree>
    <p:extLst>
      <p:ext uri="{BB962C8B-B14F-4D97-AF65-F5344CB8AC3E}">
        <p14:creationId xmlns:p14="http://schemas.microsoft.com/office/powerpoint/2010/main" val="1576602076"/>
      </p:ext>
    </p:extLst>
  </p:cSld>
  <p:clrMapOvr>
    <a:overrideClrMapping bg1="lt1" tx1="dk1" bg2="lt2" tx2="dk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F7A58C-0191-6041-820C-12D8ABA3877F}"/>
              </a:ext>
            </a:extLst>
          </p:cNvPr>
          <p:cNvSpPr>
            <a:spLocks noGrp="1"/>
          </p:cNvSpPr>
          <p:nvPr>
            <p:ph type="title"/>
          </p:nvPr>
        </p:nvSpPr>
        <p:spPr/>
        <p:txBody>
          <a:bodyPr/>
          <a:lstStyle>
            <a:lvl1pPr>
              <a:defRPr>
                <a:latin typeface="PT Sans" panose="020B0503020203020204" pitchFamily="34" charset="77"/>
              </a:defRPr>
            </a:lvl1pPr>
          </a:lstStyle>
          <a:p>
            <a:r>
              <a:rPr lang="en-US" dirty="0"/>
              <a:t>Click to edit Master title style</a:t>
            </a:r>
          </a:p>
        </p:txBody>
      </p:sp>
      <p:sp>
        <p:nvSpPr>
          <p:cNvPr id="3" name="Content Placeholder 2">
            <a:extLst>
              <a:ext uri="{FF2B5EF4-FFF2-40B4-BE49-F238E27FC236}">
                <a16:creationId xmlns:a16="http://schemas.microsoft.com/office/drawing/2014/main" id="{31DEC264-BC11-9549-84B0-5D07E831EC15}"/>
              </a:ext>
            </a:extLst>
          </p:cNvPr>
          <p:cNvSpPr>
            <a:spLocks noGrp="1"/>
          </p:cNvSpPr>
          <p:nvPr>
            <p:ph idx="1"/>
          </p:nvPr>
        </p:nvSpPr>
        <p:spPr/>
        <p:txBody>
          <a:bodyPr/>
          <a:lstStyle>
            <a:lvl1pPr marL="228600" indent="-228600">
              <a:buClr>
                <a:srgbClr val="FF9442"/>
              </a:buClr>
              <a:buFont typeface="Wingdings" pitchFamily="2" charset="2"/>
              <a:buChar char="§"/>
              <a:defRPr>
                <a:latin typeface="PT Sans" panose="020B0503020203020204" pitchFamily="34" charset="77"/>
              </a:defRPr>
            </a:lvl1pPr>
            <a:lvl2pPr marL="685800" indent="-228600">
              <a:buClr>
                <a:srgbClr val="FF9442"/>
              </a:buClr>
              <a:buFont typeface="Wingdings" pitchFamily="2" charset="2"/>
              <a:buChar char="§"/>
              <a:defRPr>
                <a:latin typeface="PT Sans" panose="020B0503020203020204" pitchFamily="34" charset="77"/>
              </a:defRPr>
            </a:lvl2pPr>
            <a:lvl3pPr marL="1143000" indent="-228600">
              <a:buClr>
                <a:srgbClr val="FF9442"/>
              </a:buClr>
              <a:buFont typeface="Wingdings" pitchFamily="2" charset="2"/>
              <a:buChar char="§"/>
              <a:defRPr>
                <a:latin typeface="PT Sans" panose="020B0503020203020204" pitchFamily="34" charset="77"/>
              </a:defRPr>
            </a:lvl3pPr>
            <a:lvl4pPr marL="1600200" indent="-228600">
              <a:buClr>
                <a:srgbClr val="FF9442"/>
              </a:buClr>
              <a:buFont typeface="Wingdings" pitchFamily="2" charset="2"/>
              <a:buChar char="§"/>
              <a:defRPr>
                <a:latin typeface="PT Sans" panose="020B0503020203020204" pitchFamily="34" charset="77"/>
              </a:defRPr>
            </a:lvl4pPr>
            <a:lvl5pPr marL="2057400" indent="-228600">
              <a:buClr>
                <a:srgbClr val="FF9442"/>
              </a:buClr>
              <a:buFont typeface="Wingdings" pitchFamily="2" charset="2"/>
              <a:buChar char="§"/>
              <a:defRPr>
                <a:latin typeface="PT Sans" panose="020B0503020203020204" pitchFamily="34" charset="77"/>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a:extLst>
              <a:ext uri="{FF2B5EF4-FFF2-40B4-BE49-F238E27FC236}">
                <a16:creationId xmlns:a16="http://schemas.microsoft.com/office/drawing/2014/main" id="{BDBEB161-0380-3C4E-84F2-DC73D47AD28C}"/>
              </a:ext>
            </a:extLst>
          </p:cNvPr>
          <p:cNvSpPr>
            <a:spLocks noGrp="1"/>
          </p:cNvSpPr>
          <p:nvPr>
            <p:ph type="sldNum" sz="quarter" idx="12"/>
          </p:nvPr>
        </p:nvSpPr>
        <p:spPr>
          <a:xfrm>
            <a:off x="187099" y="6532138"/>
            <a:ext cx="2743200" cy="365125"/>
          </a:xfrm>
        </p:spPr>
        <p:txBody>
          <a:bodyPr/>
          <a:lstStyle>
            <a:lvl1pPr algn="l">
              <a:defRPr>
                <a:solidFill>
                  <a:srgbClr val="6BD4CD"/>
                </a:solidFill>
              </a:defRPr>
            </a:lvl1pPr>
          </a:lstStyle>
          <a:p>
            <a:fld id="{A4F1BF0D-CB9C-FF4C-BD1F-083757D46C66}" type="slidenum">
              <a:rPr lang="en-US" smtClean="0"/>
              <a:pPr/>
              <a:t>‹#›</a:t>
            </a:fld>
            <a:endParaRPr lang="en-US" dirty="0"/>
          </a:p>
        </p:txBody>
      </p:sp>
      <p:sp>
        <p:nvSpPr>
          <p:cNvPr id="7" name="Rectangle 6">
            <a:extLst>
              <a:ext uri="{FF2B5EF4-FFF2-40B4-BE49-F238E27FC236}">
                <a16:creationId xmlns:a16="http://schemas.microsoft.com/office/drawing/2014/main" id="{CFFAF254-F6DE-FA45-9744-F066817EE974}"/>
              </a:ext>
            </a:extLst>
          </p:cNvPr>
          <p:cNvSpPr/>
          <p:nvPr userDrawn="1"/>
        </p:nvSpPr>
        <p:spPr>
          <a:xfrm rot="16200000">
            <a:off x="6073142" y="458998"/>
            <a:ext cx="45719" cy="12192000"/>
          </a:xfrm>
          <a:prstGeom prst="rect">
            <a:avLst/>
          </a:prstGeom>
          <a:solidFill>
            <a:srgbClr val="00174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8" name="Rectangle 7">
            <a:extLst>
              <a:ext uri="{FF2B5EF4-FFF2-40B4-BE49-F238E27FC236}">
                <a16:creationId xmlns:a16="http://schemas.microsoft.com/office/drawing/2014/main" id="{93708827-0592-EA4E-9715-D526C6D71EF5}"/>
              </a:ext>
            </a:extLst>
          </p:cNvPr>
          <p:cNvSpPr/>
          <p:nvPr userDrawn="1"/>
        </p:nvSpPr>
        <p:spPr>
          <a:xfrm rot="5400000">
            <a:off x="11493215" y="6218705"/>
            <a:ext cx="372269" cy="651101"/>
          </a:xfrm>
          <a:prstGeom prst="rect">
            <a:avLst/>
          </a:prstGeom>
          <a:solidFill>
            <a:srgbClr val="6BD4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pic>
        <p:nvPicPr>
          <p:cNvPr id="11" name="Picture 10" descr="Graphical user interface, text&#10;&#10;Description automatically generated">
            <a:extLst>
              <a:ext uri="{FF2B5EF4-FFF2-40B4-BE49-F238E27FC236}">
                <a16:creationId xmlns:a16="http://schemas.microsoft.com/office/drawing/2014/main" id="{ABB2BCAA-8D58-8C4F-B3DE-5F5035D5AD66}"/>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11447377" y="6364996"/>
            <a:ext cx="441766" cy="372270"/>
          </a:xfrm>
          <a:prstGeom prst="rect">
            <a:avLst/>
          </a:prstGeom>
        </p:spPr>
      </p:pic>
    </p:spTree>
    <p:extLst>
      <p:ext uri="{BB962C8B-B14F-4D97-AF65-F5344CB8AC3E}">
        <p14:creationId xmlns:p14="http://schemas.microsoft.com/office/powerpoint/2010/main" val="59497399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350799-370D-CA4D-8347-567BDEA7D58F}"/>
              </a:ext>
            </a:extLst>
          </p:cNvPr>
          <p:cNvSpPr>
            <a:spLocks noGrp="1"/>
          </p:cNvSpPr>
          <p:nvPr>
            <p:ph type="title"/>
          </p:nvPr>
        </p:nvSpPr>
        <p:spPr/>
        <p:txBody>
          <a:bodyPr/>
          <a:lstStyle>
            <a:lvl1pPr>
              <a:defRPr>
                <a:latin typeface="PT Sans" panose="020B0503020203020204" pitchFamily="34" charset="77"/>
              </a:defRPr>
            </a:lvl1pPr>
          </a:lstStyle>
          <a:p>
            <a:r>
              <a:rPr lang="en-US" dirty="0"/>
              <a:t>Click to edit Master title style</a:t>
            </a:r>
          </a:p>
        </p:txBody>
      </p:sp>
      <p:sp>
        <p:nvSpPr>
          <p:cNvPr id="3" name="Content Placeholder 2">
            <a:extLst>
              <a:ext uri="{FF2B5EF4-FFF2-40B4-BE49-F238E27FC236}">
                <a16:creationId xmlns:a16="http://schemas.microsoft.com/office/drawing/2014/main" id="{28839D4F-3161-0841-8D85-7F5B7B64D33E}"/>
              </a:ext>
            </a:extLst>
          </p:cNvPr>
          <p:cNvSpPr>
            <a:spLocks noGrp="1"/>
          </p:cNvSpPr>
          <p:nvPr>
            <p:ph sz="half" idx="1"/>
          </p:nvPr>
        </p:nvSpPr>
        <p:spPr>
          <a:xfrm>
            <a:off x="838200" y="1825625"/>
            <a:ext cx="5181600" cy="4351338"/>
          </a:xfrm>
        </p:spPr>
        <p:txBody>
          <a:bodyPr/>
          <a:lstStyle>
            <a:lvl1pPr marL="228600" indent="-228600">
              <a:buClr>
                <a:srgbClr val="FF9442"/>
              </a:buClr>
              <a:buFont typeface="Wingdings" pitchFamily="2" charset="2"/>
              <a:buChar char="§"/>
              <a:defRPr>
                <a:latin typeface="PT Sans" panose="020B0503020203020204" pitchFamily="34" charset="77"/>
              </a:defRPr>
            </a:lvl1pPr>
            <a:lvl2pPr marL="685800" indent="-228600">
              <a:buClr>
                <a:srgbClr val="FF9442"/>
              </a:buClr>
              <a:buFont typeface="Wingdings" pitchFamily="2" charset="2"/>
              <a:buChar char="§"/>
              <a:defRPr>
                <a:latin typeface="PT Sans" panose="020B0503020203020204" pitchFamily="34" charset="77"/>
              </a:defRPr>
            </a:lvl2pPr>
            <a:lvl3pPr marL="1143000" indent="-228600">
              <a:buClr>
                <a:srgbClr val="FF9442"/>
              </a:buClr>
              <a:buFont typeface="Wingdings" pitchFamily="2" charset="2"/>
              <a:buChar char="§"/>
              <a:defRPr>
                <a:latin typeface="PT Sans" panose="020B0503020203020204" pitchFamily="34" charset="77"/>
              </a:defRPr>
            </a:lvl3pPr>
            <a:lvl4pPr marL="1600200" indent="-228600">
              <a:buClr>
                <a:srgbClr val="FF9442"/>
              </a:buClr>
              <a:buFont typeface="Wingdings" pitchFamily="2" charset="2"/>
              <a:buChar char="§"/>
              <a:defRPr>
                <a:latin typeface="PT Sans" panose="020B0503020203020204" pitchFamily="34" charset="77"/>
              </a:defRPr>
            </a:lvl4pPr>
            <a:lvl5pPr marL="2057400" indent="-228600">
              <a:buClr>
                <a:srgbClr val="FF9442"/>
              </a:buClr>
              <a:buFont typeface="Wingdings" pitchFamily="2" charset="2"/>
              <a:buChar char="§"/>
              <a:defRPr>
                <a:latin typeface="PT Sans" panose="020B0503020203020204" pitchFamily="34" charset="77"/>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a:extLst>
              <a:ext uri="{FF2B5EF4-FFF2-40B4-BE49-F238E27FC236}">
                <a16:creationId xmlns:a16="http://schemas.microsoft.com/office/drawing/2014/main" id="{58106480-AE77-0045-B25B-75EAFC2590EC}"/>
              </a:ext>
            </a:extLst>
          </p:cNvPr>
          <p:cNvSpPr>
            <a:spLocks noGrp="1"/>
          </p:cNvSpPr>
          <p:nvPr>
            <p:ph sz="half" idx="2"/>
          </p:nvPr>
        </p:nvSpPr>
        <p:spPr>
          <a:xfrm>
            <a:off x="6172200" y="1825625"/>
            <a:ext cx="5181600" cy="4351338"/>
          </a:xfrm>
        </p:spPr>
        <p:txBody>
          <a:bodyPr/>
          <a:lstStyle>
            <a:lvl1pPr marL="228600" indent="-228600">
              <a:buClr>
                <a:srgbClr val="FF9442"/>
              </a:buClr>
              <a:buFont typeface="Wingdings" pitchFamily="2" charset="2"/>
              <a:buChar char="§"/>
              <a:defRPr>
                <a:latin typeface="PT Sans" panose="020B0503020203020204" pitchFamily="34" charset="77"/>
              </a:defRPr>
            </a:lvl1pPr>
            <a:lvl2pPr marL="685800" indent="-228600">
              <a:buClr>
                <a:srgbClr val="FF9442"/>
              </a:buClr>
              <a:buFont typeface="Wingdings" pitchFamily="2" charset="2"/>
              <a:buChar char="§"/>
              <a:defRPr>
                <a:latin typeface="PT Sans" panose="020B0503020203020204" pitchFamily="34" charset="77"/>
              </a:defRPr>
            </a:lvl2pPr>
            <a:lvl3pPr marL="1143000" indent="-228600">
              <a:buClr>
                <a:srgbClr val="FF9442"/>
              </a:buClr>
              <a:buFont typeface="Wingdings" pitchFamily="2" charset="2"/>
              <a:buChar char="§"/>
              <a:defRPr>
                <a:latin typeface="PT Sans" panose="020B0503020203020204" pitchFamily="34" charset="77"/>
              </a:defRPr>
            </a:lvl3pPr>
            <a:lvl4pPr marL="1600200" indent="-228600">
              <a:buClr>
                <a:srgbClr val="FF9442"/>
              </a:buClr>
              <a:buFont typeface="Wingdings" pitchFamily="2" charset="2"/>
              <a:buChar char="§"/>
              <a:defRPr>
                <a:latin typeface="PT Sans" panose="020B0503020203020204" pitchFamily="34" charset="77"/>
              </a:defRPr>
            </a:lvl4pPr>
            <a:lvl5pPr marL="2057400" indent="-228600">
              <a:buClr>
                <a:srgbClr val="FF9442"/>
              </a:buClr>
              <a:buFont typeface="Wingdings" pitchFamily="2" charset="2"/>
              <a:buChar char="§"/>
              <a:defRPr>
                <a:latin typeface="PT Sans" panose="020B0503020203020204" pitchFamily="34" charset="77"/>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Rectangle 7">
            <a:extLst>
              <a:ext uri="{FF2B5EF4-FFF2-40B4-BE49-F238E27FC236}">
                <a16:creationId xmlns:a16="http://schemas.microsoft.com/office/drawing/2014/main" id="{C0556D43-C504-DF4A-A7AB-03D691F223ED}"/>
              </a:ext>
            </a:extLst>
          </p:cNvPr>
          <p:cNvSpPr/>
          <p:nvPr userDrawn="1"/>
        </p:nvSpPr>
        <p:spPr>
          <a:xfrm rot="16200000">
            <a:off x="6073142" y="458998"/>
            <a:ext cx="45719" cy="12192000"/>
          </a:xfrm>
          <a:prstGeom prst="rect">
            <a:avLst/>
          </a:prstGeom>
          <a:solidFill>
            <a:srgbClr val="00174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9" name="Rectangle 8">
            <a:extLst>
              <a:ext uri="{FF2B5EF4-FFF2-40B4-BE49-F238E27FC236}">
                <a16:creationId xmlns:a16="http://schemas.microsoft.com/office/drawing/2014/main" id="{55BBC7ED-D5C1-E74A-A68D-0F3658B840ED}"/>
              </a:ext>
            </a:extLst>
          </p:cNvPr>
          <p:cNvSpPr/>
          <p:nvPr userDrawn="1"/>
        </p:nvSpPr>
        <p:spPr>
          <a:xfrm rot="5400000">
            <a:off x="11493215" y="6218705"/>
            <a:ext cx="372269" cy="651101"/>
          </a:xfrm>
          <a:prstGeom prst="rect">
            <a:avLst/>
          </a:prstGeom>
          <a:solidFill>
            <a:srgbClr val="6BD4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pic>
        <p:nvPicPr>
          <p:cNvPr id="10" name="Picture 9" descr="Graphical user interface, text&#10;&#10;Description automatically generated">
            <a:extLst>
              <a:ext uri="{FF2B5EF4-FFF2-40B4-BE49-F238E27FC236}">
                <a16:creationId xmlns:a16="http://schemas.microsoft.com/office/drawing/2014/main" id="{CCCB1DCD-694A-BB4B-9EBD-C260BF58A881}"/>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11447377" y="6364996"/>
            <a:ext cx="441766" cy="372270"/>
          </a:xfrm>
          <a:prstGeom prst="rect">
            <a:avLst/>
          </a:prstGeom>
        </p:spPr>
      </p:pic>
      <p:sp>
        <p:nvSpPr>
          <p:cNvPr id="11" name="Slide Number Placeholder 5">
            <a:extLst>
              <a:ext uri="{FF2B5EF4-FFF2-40B4-BE49-F238E27FC236}">
                <a16:creationId xmlns:a16="http://schemas.microsoft.com/office/drawing/2014/main" id="{439A2A16-1C06-0348-BA84-525862FF1BCF}"/>
              </a:ext>
            </a:extLst>
          </p:cNvPr>
          <p:cNvSpPr>
            <a:spLocks noGrp="1"/>
          </p:cNvSpPr>
          <p:nvPr>
            <p:ph type="sldNum" sz="quarter" idx="12"/>
          </p:nvPr>
        </p:nvSpPr>
        <p:spPr>
          <a:xfrm>
            <a:off x="187099" y="6532138"/>
            <a:ext cx="2743200" cy="365125"/>
          </a:xfrm>
        </p:spPr>
        <p:txBody>
          <a:bodyPr/>
          <a:lstStyle>
            <a:lvl1pPr algn="l">
              <a:defRPr>
                <a:solidFill>
                  <a:srgbClr val="6BD4CD"/>
                </a:solidFill>
              </a:defRPr>
            </a:lvl1pPr>
          </a:lstStyle>
          <a:p>
            <a:fld id="{A4F1BF0D-CB9C-FF4C-BD1F-083757D46C66}" type="slidenum">
              <a:rPr lang="en-US" smtClean="0"/>
              <a:pPr/>
              <a:t>‹#›</a:t>
            </a:fld>
            <a:endParaRPr lang="en-US" dirty="0"/>
          </a:p>
        </p:txBody>
      </p:sp>
    </p:spTree>
    <p:extLst>
      <p:ext uri="{BB962C8B-B14F-4D97-AF65-F5344CB8AC3E}">
        <p14:creationId xmlns:p14="http://schemas.microsoft.com/office/powerpoint/2010/main" val="148049940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pic>
        <p:nvPicPr>
          <p:cNvPr id="7" name="Picture 6" descr="Logo&#10;&#10;Description automatically generated with low confidence">
            <a:extLst>
              <a:ext uri="{FF2B5EF4-FFF2-40B4-BE49-F238E27FC236}">
                <a16:creationId xmlns:a16="http://schemas.microsoft.com/office/drawing/2014/main" id="{19855929-7B37-BA41-A4C1-8D59E816D85B}"/>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1580637" y="6328229"/>
            <a:ext cx="346172" cy="319314"/>
          </a:xfrm>
          <a:prstGeom prst="rect">
            <a:avLst/>
          </a:prstGeom>
        </p:spPr>
      </p:pic>
    </p:spTree>
    <p:extLst>
      <p:ext uri="{BB962C8B-B14F-4D97-AF65-F5344CB8AC3E}">
        <p14:creationId xmlns:p14="http://schemas.microsoft.com/office/powerpoint/2010/main" val="376274493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_Title Only">
    <p:spTree>
      <p:nvGrpSpPr>
        <p:cNvPr id="1" name=""/>
        <p:cNvGrpSpPr/>
        <p:nvPr/>
      </p:nvGrpSpPr>
      <p:grpSpPr>
        <a:xfrm>
          <a:off x="0" y="0"/>
          <a:ext cx="0" cy="0"/>
          <a:chOff x="0" y="0"/>
          <a:chExt cx="0" cy="0"/>
        </a:xfrm>
      </p:grpSpPr>
      <p:pic>
        <p:nvPicPr>
          <p:cNvPr id="7" name="Picture 6" descr="Logo&#10;&#10;Description automatically generated with low confidence">
            <a:extLst>
              <a:ext uri="{FF2B5EF4-FFF2-40B4-BE49-F238E27FC236}">
                <a16:creationId xmlns:a16="http://schemas.microsoft.com/office/drawing/2014/main" id="{19855929-7B37-BA41-A4C1-8D59E816D85B}"/>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1580637" y="6328229"/>
            <a:ext cx="346172" cy="319314"/>
          </a:xfrm>
          <a:prstGeom prst="rect">
            <a:avLst/>
          </a:prstGeom>
        </p:spPr>
      </p:pic>
      <p:sp>
        <p:nvSpPr>
          <p:cNvPr id="4" name="Rectangle 3">
            <a:extLst>
              <a:ext uri="{FF2B5EF4-FFF2-40B4-BE49-F238E27FC236}">
                <a16:creationId xmlns:a16="http://schemas.microsoft.com/office/drawing/2014/main" id="{4D051054-0B6C-2F4A-9439-7EEBFE92EF8C}"/>
              </a:ext>
            </a:extLst>
          </p:cNvPr>
          <p:cNvSpPr/>
          <p:nvPr userDrawn="1"/>
        </p:nvSpPr>
        <p:spPr>
          <a:xfrm>
            <a:off x="2046514" y="1529861"/>
            <a:ext cx="8098972" cy="3798277"/>
          </a:xfrm>
          <a:prstGeom prst="rect">
            <a:avLst/>
          </a:prstGeom>
          <a:solidFill>
            <a:srgbClr val="FF94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itle 1">
            <a:extLst>
              <a:ext uri="{FF2B5EF4-FFF2-40B4-BE49-F238E27FC236}">
                <a16:creationId xmlns:a16="http://schemas.microsoft.com/office/drawing/2014/main" id="{954655E0-B399-8B45-99E1-E0268F266C8E}"/>
              </a:ext>
            </a:extLst>
          </p:cNvPr>
          <p:cNvSpPr>
            <a:spLocks noGrp="1"/>
          </p:cNvSpPr>
          <p:nvPr>
            <p:ph type="title"/>
          </p:nvPr>
        </p:nvSpPr>
        <p:spPr>
          <a:xfrm>
            <a:off x="2046514" y="2766217"/>
            <a:ext cx="8098972" cy="1325563"/>
          </a:xfrm>
        </p:spPr>
        <p:txBody>
          <a:bodyPr/>
          <a:lstStyle>
            <a:lvl1pPr algn="ctr">
              <a:defRPr>
                <a:solidFill>
                  <a:schemeClr val="bg1"/>
                </a:solidFill>
                <a:latin typeface="PT Sans" panose="020B0503020203020204" pitchFamily="34" charset="77"/>
              </a:defRPr>
            </a:lvl1pPr>
          </a:lstStyle>
          <a:p>
            <a:r>
              <a:rPr lang="en-US" dirty="0"/>
              <a:t>Click to edit Master title style</a:t>
            </a:r>
          </a:p>
        </p:txBody>
      </p:sp>
    </p:spTree>
    <p:extLst>
      <p:ext uri="{BB962C8B-B14F-4D97-AF65-F5344CB8AC3E}">
        <p14:creationId xmlns:p14="http://schemas.microsoft.com/office/powerpoint/2010/main" val="402129174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5756AE-AAE4-B64D-BF12-9C459E450E96}"/>
              </a:ext>
            </a:extLst>
          </p:cNvPr>
          <p:cNvSpPr>
            <a:spLocks noGrp="1"/>
          </p:cNvSpPr>
          <p:nvPr>
            <p:ph type="title"/>
          </p:nvPr>
        </p:nvSpPr>
        <p:spPr>
          <a:xfrm>
            <a:off x="839788" y="457200"/>
            <a:ext cx="3932237" cy="1600200"/>
          </a:xfrm>
        </p:spPr>
        <p:txBody>
          <a:bodyPr anchor="b"/>
          <a:lstStyle>
            <a:lvl1pPr>
              <a:defRPr sz="3200">
                <a:latin typeface="PT Sans" panose="020B0503020203020204" pitchFamily="34" charset="77"/>
              </a:defRPr>
            </a:lvl1pPr>
          </a:lstStyle>
          <a:p>
            <a:r>
              <a:rPr lang="en-US" dirty="0"/>
              <a:t>Click to edit Master title style</a:t>
            </a:r>
          </a:p>
        </p:txBody>
      </p:sp>
      <p:sp>
        <p:nvSpPr>
          <p:cNvPr id="3" name="Picture Placeholder 2">
            <a:extLst>
              <a:ext uri="{FF2B5EF4-FFF2-40B4-BE49-F238E27FC236}">
                <a16:creationId xmlns:a16="http://schemas.microsoft.com/office/drawing/2014/main" id="{D90B6D5A-43A2-2941-9B5C-2DFC58E1B594}"/>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6223FEF6-8DE1-3C4E-B543-CA0FEF646BCE}"/>
              </a:ext>
            </a:extLst>
          </p:cNvPr>
          <p:cNvSpPr>
            <a:spLocks noGrp="1"/>
          </p:cNvSpPr>
          <p:nvPr>
            <p:ph type="body" sz="half" idx="2"/>
          </p:nvPr>
        </p:nvSpPr>
        <p:spPr>
          <a:xfrm>
            <a:off x="839788" y="2057400"/>
            <a:ext cx="3932237" cy="3811588"/>
          </a:xfrm>
        </p:spPr>
        <p:txBody>
          <a:bodyPr/>
          <a:lstStyle>
            <a:lvl1pPr marL="0" indent="0">
              <a:buNone/>
              <a:defRPr sz="1600">
                <a:latin typeface="PT Sans" panose="020B0503020203020204" pitchFamily="34" charset="77"/>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8" name="Rectangle 7">
            <a:extLst>
              <a:ext uri="{FF2B5EF4-FFF2-40B4-BE49-F238E27FC236}">
                <a16:creationId xmlns:a16="http://schemas.microsoft.com/office/drawing/2014/main" id="{006BEE8F-9C1C-2A42-915B-1449931D05EE}"/>
              </a:ext>
            </a:extLst>
          </p:cNvPr>
          <p:cNvSpPr/>
          <p:nvPr userDrawn="1"/>
        </p:nvSpPr>
        <p:spPr>
          <a:xfrm rot="16200000">
            <a:off x="6073142" y="458998"/>
            <a:ext cx="45719" cy="12192000"/>
          </a:xfrm>
          <a:prstGeom prst="rect">
            <a:avLst/>
          </a:prstGeom>
          <a:solidFill>
            <a:srgbClr val="00174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9" name="Rectangle 8">
            <a:extLst>
              <a:ext uri="{FF2B5EF4-FFF2-40B4-BE49-F238E27FC236}">
                <a16:creationId xmlns:a16="http://schemas.microsoft.com/office/drawing/2014/main" id="{9859EFA4-4FAA-A04B-BFB0-21C50C934355}"/>
              </a:ext>
            </a:extLst>
          </p:cNvPr>
          <p:cNvSpPr/>
          <p:nvPr userDrawn="1"/>
        </p:nvSpPr>
        <p:spPr>
          <a:xfrm rot="5400000">
            <a:off x="11493215" y="6218705"/>
            <a:ext cx="372269" cy="651101"/>
          </a:xfrm>
          <a:prstGeom prst="rect">
            <a:avLst/>
          </a:prstGeom>
          <a:solidFill>
            <a:srgbClr val="6BD4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pic>
        <p:nvPicPr>
          <p:cNvPr id="10" name="Picture 9" descr="Graphical user interface, text&#10;&#10;Description automatically generated">
            <a:extLst>
              <a:ext uri="{FF2B5EF4-FFF2-40B4-BE49-F238E27FC236}">
                <a16:creationId xmlns:a16="http://schemas.microsoft.com/office/drawing/2014/main" id="{A09B6B35-F944-CD42-8AEC-00FE06A6BDE0}"/>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11447377" y="6364996"/>
            <a:ext cx="441766" cy="372270"/>
          </a:xfrm>
          <a:prstGeom prst="rect">
            <a:avLst/>
          </a:prstGeom>
        </p:spPr>
      </p:pic>
      <p:sp>
        <p:nvSpPr>
          <p:cNvPr id="11" name="Slide Number Placeholder 5">
            <a:extLst>
              <a:ext uri="{FF2B5EF4-FFF2-40B4-BE49-F238E27FC236}">
                <a16:creationId xmlns:a16="http://schemas.microsoft.com/office/drawing/2014/main" id="{1FA7F9FA-394F-B644-9781-B5165204E61D}"/>
              </a:ext>
            </a:extLst>
          </p:cNvPr>
          <p:cNvSpPr>
            <a:spLocks noGrp="1"/>
          </p:cNvSpPr>
          <p:nvPr>
            <p:ph type="sldNum" sz="quarter" idx="12"/>
          </p:nvPr>
        </p:nvSpPr>
        <p:spPr>
          <a:xfrm>
            <a:off x="187099" y="6532138"/>
            <a:ext cx="2743200" cy="365125"/>
          </a:xfrm>
        </p:spPr>
        <p:txBody>
          <a:bodyPr/>
          <a:lstStyle>
            <a:lvl1pPr algn="l">
              <a:defRPr>
                <a:solidFill>
                  <a:srgbClr val="6BD4CD"/>
                </a:solidFill>
              </a:defRPr>
            </a:lvl1pPr>
          </a:lstStyle>
          <a:p>
            <a:fld id="{A4F1BF0D-CB9C-FF4C-BD1F-083757D46C66}" type="slidenum">
              <a:rPr lang="en-US" smtClean="0"/>
              <a:pPr/>
              <a:t>‹#›</a:t>
            </a:fld>
            <a:endParaRPr lang="en-US" dirty="0"/>
          </a:p>
        </p:txBody>
      </p:sp>
    </p:spTree>
    <p:extLst>
      <p:ext uri="{BB962C8B-B14F-4D97-AF65-F5344CB8AC3E}">
        <p14:creationId xmlns:p14="http://schemas.microsoft.com/office/powerpoint/2010/main" val="356428458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91CD8273-A2E4-2045-8C5B-931D9ADCF34D}"/>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C237794F-033E-5D41-BBC2-9A331C4FFDB7}"/>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DBAB937-6620-2148-9D17-BD71B41A3445}"/>
              </a:ext>
            </a:extLst>
          </p:cNvPr>
          <p:cNvSpPr>
            <a:spLocks noGrp="1"/>
          </p:cNvSpPr>
          <p:nvPr>
            <p:ph type="dt" sz="half" idx="10"/>
          </p:nvPr>
        </p:nvSpPr>
        <p:spPr/>
        <p:txBody>
          <a:bodyPr/>
          <a:lstStyle/>
          <a:p>
            <a:fld id="{49CA52BB-6923-8249-B6B4-D3B7D8924129}" type="datetimeFigureOut">
              <a:rPr lang="en-US" smtClean="0"/>
              <a:t>4/6/22</a:t>
            </a:fld>
            <a:endParaRPr lang="en-US"/>
          </a:p>
        </p:txBody>
      </p:sp>
      <p:sp>
        <p:nvSpPr>
          <p:cNvPr id="5" name="Footer Placeholder 4">
            <a:extLst>
              <a:ext uri="{FF2B5EF4-FFF2-40B4-BE49-F238E27FC236}">
                <a16:creationId xmlns:a16="http://schemas.microsoft.com/office/drawing/2014/main" id="{986E3C36-9CFA-564E-AE52-B206D43444C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AAF92E6-EC1E-4F49-91EE-542DAD8A2692}"/>
              </a:ext>
            </a:extLst>
          </p:cNvPr>
          <p:cNvSpPr>
            <a:spLocks noGrp="1"/>
          </p:cNvSpPr>
          <p:nvPr>
            <p:ph type="sldNum" sz="quarter" idx="12"/>
          </p:nvPr>
        </p:nvSpPr>
        <p:spPr/>
        <p:txBody>
          <a:bodyPr/>
          <a:lstStyle/>
          <a:p>
            <a:fld id="{A4F1BF0D-CB9C-FF4C-BD1F-083757D46C66}" type="slidenum">
              <a:rPr lang="en-US" smtClean="0"/>
              <a:t>‹#›</a:t>
            </a:fld>
            <a:endParaRPr lang="en-US"/>
          </a:p>
        </p:txBody>
      </p:sp>
    </p:spTree>
    <p:extLst>
      <p:ext uri="{BB962C8B-B14F-4D97-AF65-F5344CB8AC3E}">
        <p14:creationId xmlns:p14="http://schemas.microsoft.com/office/powerpoint/2010/main" val="310132339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2_Title Only">
    <p:spTree>
      <p:nvGrpSpPr>
        <p:cNvPr id="1" name=""/>
        <p:cNvGrpSpPr/>
        <p:nvPr/>
      </p:nvGrpSpPr>
      <p:grpSpPr>
        <a:xfrm>
          <a:off x="0" y="0"/>
          <a:ext cx="0" cy="0"/>
          <a:chOff x="0" y="0"/>
          <a:chExt cx="0" cy="0"/>
        </a:xfrm>
      </p:grpSpPr>
      <p:pic>
        <p:nvPicPr>
          <p:cNvPr id="3" name="Picture 2" descr="A picture containing text&#10;&#10;Description automatically generated">
            <a:extLst>
              <a:ext uri="{FF2B5EF4-FFF2-40B4-BE49-F238E27FC236}">
                <a16:creationId xmlns:a16="http://schemas.microsoft.com/office/drawing/2014/main" id="{5429B448-8C7C-EB4D-B648-9F1A2488CA13}"/>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8049959" y="5962650"/>
            <a:ext cx="2327910" cy="742950"/>
          </a:xfrm>
          <a:prstGeom prst="rect">
            <a:avLst/>
          </a:prstGeom>
        </p:spPr>
      </p:pic>
      <p:pic>
        <p:nvPicPr>
          <p:cNvPr id="10" name="Picture 9" descr="A picture containing person, indoor, sitting, wall&#10;&#10;Description automatically generated">
            <a:extLst>
              <a:ext uri="{FF2B5EF4-FFF2-40B4-BE49-F238E27FC236}">
                <a16:creationId xmlns:a16="http://schemas.microsoft.com/office/drawing/2014/main" id="{EA8F327D-02CB-CE4E-A29B-9CE1E4FE6FD0}"/>
              </a:ext>
            </a:extLst>
          </p:cNvPr>
          <p:cNvPicPr>
            <a:picLocks noChangeAspect="1"/>
          </p:cNvPicPr>
          <p:nvPr userDrawn="1"/>
        </p:nvPicPr>
        <p:blipFill rotWithShape="1">
          <a:blip r:embed="rId3" cstate="screen">
            <a:extLst>
              <a:ext uri="{28A0092B-C50C-407E-A947-70E740481C1C}">
                <a14:useLocalDpi xmlns:a14="http://schemas.microsoft.com/office/drawing/2010/main"/>
              </a:ext>
            </a:extLst>
          </a:blip>
          <a:srcRect/>
          <a:stretch/>
        </p:blipFill>
        <p:spPr>
          <a:xfrm>
            <a:off x="0" y="0"/>
            <a:ext cx="6342744" cy="6858000"/>
          </a:xfrm>
          <a:prstGeom prst="rect">
            <a:avLst/>
          </a:prstGeom>
        </p:spPr>
      </p:pic>
    </p:spTree>
    <p:extLst>
      <p:ext uri="{BB962C8B-B14F-4D97-AF65-F5344CB8AC3E}">
        <p14:creationId xmlns:p14="http://schemas.microsoft.com/office/powerpoint/2010/main" val="104104809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D8950429-E2B3-7841-B48B-3F4F420A22CA}"/>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44036386-566C-E94B-B9B7-37CD3E0B09B3}"/>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6A5C8D0-FBAB-B54A-A2B2-E67FC4196D22}"/>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9CA52BB-6923-8249-B6B4-D3B7D8924129}" type="datetimeFigureOut">
              <a:rPr lang="en-US" smtClean="0"/>
              <a:t>4/6/22</a:t>
            </a:fld>
            <a:endParaRPr lang="en-US"/>
          </a:p>
        </p:txBody>
      </p:sp>
      <p:sp>
        <p:nvSpPr>
          <p:cNvPr id="5" name="Footer Placeholder 4">
            <a:extLst>
              <a:ext uri="{FF2B5EF4-FFF2-40B4-BE49-F238E27FC236}">
                <a16:creationId xmlns:a16="http://schemas.microsoft.com/office/drawing/2014/main" id="{D2691C10-0870-5C46-9F80-28E4EC4DAF8C}"/>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AC382D25-2915-E54F-ABE5-C3F1AB081F41}"/>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4F1BF0D-CB9C-FF4C-BD1F-083757D46C66}" type="slidenum">
              <a:rPr lang="en-US" smtClean="0"/>
              <a:t>‹#›</a:t>
            </a:fld>
            <a:endParaRPr lang="en-US"/>
          </a:p>
        </p:txBody>
      </p:sp>
    </p:spTree>
    <p:extLst>
      <p:ext uri="{BB962C8B-B14F-4D97-AF65-F5344CB8AC3E}">
        <p14:creationId xmlns:p14="http://schemas.microsoft.com/office/powerpoint/2010/main" val="5326700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2" r:id="rId3"/>
    <p:sldLayoutId id="2147483654" r:id="rId4"/>
    <p:sldLayoutId id="2147483660" r:id="rId5"/>
    <p:sldLayoutId id="2147483657" r:id="rId6"/>
    <p:sldLayoutId id="2147483659" r:id="rId7"/>
    <p:sldLayoutId id="2147483661" r:id="rId8"/>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image" Target="../media/image30.jpg"/><Relationship Id="rId1" Type="http://schemas.openxmlformats.org/officeDocument/2006/relationships/slideLayout" Target="../slideLayouts/slideLayout3.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image" Target="../media/image31.jpeg"/><Relationship Id="rId1" Type="http://schemas.openxmlformats.org/officeDocument/2006/relationships/slideLayout" Target="../slideLayouts/slideLayout8.xml"/><Relationship Id="rId6" Type="http://schemas.microsoft.com/office/2007/relationships/hdphoto" Target="../media/hdphoto1.wdp"/><Relationship Id="rId5" Type="http://schemas.openxmlformats.org/officeDocument/2006/relationships/image" Target="../media/image34.png"/><Relationship Id="rId4" Type="http://schemas.openxmlformats.org/officeDocument/2006/relationships/image" Target="../media/image33.jpe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8" Type="http://schemas.openxmlformats.org/officeDocument/2006/relationships/image" Target="../media/image14.svg"/><Relationship Id="rId3" Type="http://schemas.openxmlformats.org/officeDocument/2006/relationships/image" Target="../media/image9.png"/><Relationship Id="rId7" Type="http://schemas.openxmlformats.org/officeDocument/2006/relationships/image" Target="../media/image13.png"/><Relationship Id="rId12" Type="http://schemas.openxmlformats.org/officeDocument/2006/relationships/image" Target="../media/image18.sv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12.svg"/><Relationship Id="rId11" Type="http://schemas.openxmlformats.org/officeDocument/2006/relationships/image" Target="../media/image17.png"/><Relationship Id="rId5" Type="http://schemas.openxmlformats.org/officeDocument/2006/relationships/image" Target="../media/image11.png"/><Relationship Id="rId10" Type="http://schemas.openxmlformats.org/officeDocument/2006/relationships/image" Target="../media/image16.svg"/><Relationship Id="rId4" Type="http://schemas.openxmlformats.org/officeDocument/2006/relationships/image" Target="../media/image10.svg"/><Relationship Id="rId9" Type="http://schemas.openxmlformats.org/officeDocument/2006/relationships/image" Target="../media/image15.png"/></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5.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hyperlink" Target="http://www.amchp.org/AboutTitleV/Resources/Documents/Family%20Engagement%20in%20TitleV.pdf" TargetMode="External"/><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hyperlink" Target="https://pubmed.ncbi.nlm.nih.gov/23381514/" TargetMode="External"/><Relationship Id="rId4" Type="http://schemas.openxmlformats.org/officeDocument/2006/relationships/hyperlink" Target="https://www2.ed.gov/about/inits/ed/earlylearning/files/policy-statement-on-family-engagement.pdf" TargetMode="External"/></Relationships>
</file>

<file path=ppt/slides/_rels/slide7.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8.xml.rels><?xml version="1.0" encoding="UTF-8" standalone="yes"?>
<Relationships xmlns="http://schemas.openxmlformats.org/package/2006/relationships"><Relationship Id="rId2" Type="http://schemas.openxmlformats.org/officeDocument/2006/relationships/image" Target="../media/image28.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4F4861-EB10-FA4F-B87F-FA438D596F77}"/>
              </a:ext>
            </a:extLst>
          </p:cNvPr>
          <p:cNvSpPr>
            <a:spLocks noGrp="1"/>
          </p:cNvSpPr>
          <p:nvPr>
            <p:ph type="ctrTitle"/>
          </p:nvPr>
        </p:nvSpPr>
        <p:spPr/>
        <p:txBody>
          <a:bodyPr>
            <a:noAutofit/>
          </a:bodyPr>
          <a:lstStyle/>
          <a:p>
            <a:pPr algn="l"/>
            <a:r>
              <a:rPr lang="en-US" sz="3200" b="1" dirty="0"/>
              <a:t>National Genetics Education and Family Support Center</a:t>
            </a:r>
            <a:endParaRPr lang="en-US" sz="3200" dirty="0"/>
          </a:p>
        </p:txBody>
      </p:sp>
      <p:sp>
        <p:nvSpPr>
          <p:cNvPr id="3" name="TextBox 2">
            <a:extLst>
              <a:ext uri="{FF2B5EF4-FFF2-40B4-BE49-F238E27FC236}">
                <a16:creationId xmlns:a16="http://schemas.microsoft.com/office/drawing/2014/main" id="{59BB29C8-A3DD-4D4C-9510-5FCC270EBFB0}"/>
              </a:ext>
            </a:extLst>
          </p:cNvPr>
          <p:cNvSpPr txBox="1"/>
          <p:nvPr/>
        </p:nvSpPr>
        <p:spPr>
          <a:xfrm>
            <a:off x="8894619" y="3764478"/>
            <a:ext cx="3170712" cy="2585323"/>
          </a:xfrm>
          <a:prstGeom prst="rect">
            <a:avLst/>
          </a:prstGeom>
          <a:noFill/>
        </p:spPr>
        <p:txBody>
          <a:bodyPr wrap="square" rtlCol="0">
            <a:spAutoFit/>
          </a:bodyPr>
          <a:lstStyle/>
          <a:p>
            <a:r>
              <a:rPr lang="en-US" b="1" dirty="0"/>
              <a:t>Empowering Families: </a:t>
            </a:r>
            <a:br>
              <a:rPr lang="en-US" b="1" dirty="0"/>
            </a:br>
            <a:r>
              <a:rPr lang="en-US" b="1" dirty="0"/>
              <a:t>Family Support, Family Engagement, and Family Leadership</a:t>
            </a:r>
          </a:p>
          <a:p>
            <a:endParaRPr lang="en-US" b="1" cap="all" dirty="0"/>
          </a:p>
          <a:p>
            <a:r>
              <a:rPr lang="en-US" cap="all" dirty="0"/>
              <a:t>NERGN Virtual annual meeting</a:t>
            </a:r>
          </a:p>
          <a:p>
            <a:r>
              <a:rPr lang="en-US" dirty="0"/>
              <a:t>April 7, 2022</a:t>
            </a:r>
          </a:p>
          <a:p>
            <a:endParaRPr lang="en-US" dirty="0"/>
          </a:p>
        </p:txBody>
      </p:sp>
    </p:spTree>
    <p:extLst>
      <p:ext uri="{BB962C8B-B14F-4D97-AF65-F5344CB8AC3E}">
        <p14:creationId xmlns:p14="http://schemas.microsoft.com/office/powerpoint/2010/main" val="60813769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a:extLst>
              <a:ext uri="{FF2B5EF4-FFF2-40B4-BE49-F238E27FC236}">
                <a16:creationId xmlns:a16="http://schemas.microsoft.com/office/drawing/2014/main" id="{5D7EF4A6-CEBA-47EE-8B4F-803A7A1B9971}"/>
              </a:ext>
            </a:extLst>
          </p:cNvPr>
          <p:cNvSpPr>
            <a:spLocks noGrp="1"/>
          </p:cNvSpPr>
          <p:nvPr>
            <p:ph type="title"/>
          </p:nvPr>
        </p:nvSpPr>
        <p:spPr>
          <a:xfrm>
            <a:off x="838200" y="365125"/>
            <a:ext cx="10515600" cy="1325563"/>
          </a:xfrm>
        </p:spPr>
        <p:txBody>
          <a:bodyPr/>
          <a:lstStyle/>
          <a:p>
            <a:r>
              <a:rPr lang="en-US" dirty="0"/>
              <a:t>Opportunities for Involvement</a:t>
            </a:r>
          </a:p>
        </p:txBody>
      </p:sp>
      <p:pic>
        <p:nvPicPr>
          <p:cNvPr id="6" name="Content Placeholder 5" descr="A picture containing person, outdoor, playground&#10;&#10;Description automatically generated">
            <a:extLst>
              <a:ext uri="{FF2B5EF4-FFF2-40B4-BE49-F238E27FC236}">
                <a16:creationId xmlns:a16="http://schemas.microsoft.com/office/drawing/2014/main" id="{0307727F-26AC-2E48-A1BB-D1DC02C32945}"/>
              </a:ext>
            </a:extLst>
          </p:cNvPr>
          <p:cNvPicPr>
            <a:picLocks noGrp="1" noChangeAspect="1"/>
          </p:cNvPicPr>
          <p:nvPr>
            <p:ph sz="half" idx="1"/>
          </p:nvPr>
        </p:nvPicPr>
        <p:blipFill>
          <a:blip r:embed="rId2"/>
          <a:stretch>
            <a:fillRect/>
          </a:stretch>
        </p:blipFill>
        <p:spPr>
          <a:xfrm>
            <a:off x="1041400" y="2413794"/>
            <a:ext cx="4775200" cy="3175000"/>
          </a:xfrm>
        </p:spPr>
      </p:pic>
      <p:graphicFrame>
        <p:nvGraphicFramePr>
          <p:cNvPr id="5" name="Content Placeholder 2">
            <a:extLst>
              <a:ext uri="{FF2B5EF4-FFF2-40B4-BE49-F238E27FC236}">
                <a16:creationId xmlns:a16="http://schemas.microsoft.com/office/drawing/2014/main" id="{F4186A7E-FBA4-4B8B-AB3A-30BD25F64354}"/>
              </a:ext>
            </a:extLst>
          </p:cNvPr>
          <p:cNvGraphicFramePr>
            <a:graphicFrameLocks noGrp="1"/>
          </p:cNvGraphicFramePr>
          <p:nvPr>
            <p:ph sz="half" idx="2"/>
            <p:extLst>
              <p:ext uri="{D42A27DB-BD31-4B8C-83A1-F6EECF244321}">
                <p14:modId xmlns:p14="http://schemas.microsoft.com/office/powerpoint/2010/main" val="1063138300"/>
              </p:ext>
            </p:extLst>
          </p:nvPr>
        </p:nvGraphicFramePr>
        <p:xfrm>
          <a:off x="6172200" y="1825625"/>
          <a:ext cx="5181600" cy="43513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96477499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C1B5991F-509C-3249-B1D1-B3D5CA15D91D}"/>
              </a:ext>
            </a:extLst>
          </p:cNvPr>
          <p:cNvSpPr txBox="1"/>
          <p:nvPr/>
        </p:nvSpPr>
        <p:spPr>
          <a:xfrm>
            <a:off x="7068456" y="1160224"/>
            <a:ext cx="3875314" cy="923330"/>
          </a:xfrm>
          <a:prstGeom prst="rect">
            <a:avLst/>
          </a:prstGeom>
          <a:noFill/>
        </p:spPr>
        <p:txBody>
          <a:bodyPr wrap="square" rtlCol="0">
            <a:spAutoFit/>
          </a:bodyPr>
          <a:lstStyle/>
          <a:p>
            <a:r>
              <a:rPr lang="en-US" b="1" dirty="0">
                <a:solidFill>
                  <a:srgbClr val="001744"/>
                </a:solidFill>
              </a:rPr>
              <a:t>Molly </a:t>
            </a:r>
            <a:r>
              <a:rPr lang="en-US" b="1" dirty="0" err="1">
                <a:solidFill>
                  <a:srgbClr val="001744"/>
                </a:solidFill>
              </a:rPr>
              <a:t>Martzke</a:t>
            </a:r>
            <a:r>
              <a:rPr lang="en-US" b="1" dirty="0">
                <a:solidFill>
                  <a:srgbClr val="001744"/>
                </a:solidFill>
              </a:rPr>
              <a:t> </a:t>
            </a:r>
          </a:p>
          <a:p>
            <a:r>
              <a:rPr lang="en-US" dirty="0">
                <a:solidFill>
                  <a:srgbClr val="001744"/>
                </a:solidFill>
              </a:rPr>
              <a:t>Senior Program Manager </a:t>
            </a:r>
          </a:p>
          <a:p>
            <a:r>
              <a:rPr lang="en-US" dirty="0" err="1">
                <a:solidFill>
                  <a:srgbClr val="001744"/>
                </a:solidFill>
              </a:rPr>
              <a:t>mmartzke@expectinghealth.org</a:t>
            </a:r>
            <a:endParaRPr lang="en-US" dirty="0">
              <a:solidFill>
                <a:srgbClr val="001744"/>
              </a:solidFill>
            </a:endParaRPr>
          </a:p>
        </p:txBody>
      </p:sp>
      <p:sp>
        <p:nvSpPr>
          <p:cNvPr id="5" name="TextBox 4">
            <a:extLst>
              <a:ext uri="{FF2B5EF4-FFF2-40B4-BE49-F238E27FC236}">
                <a16:creationId xmlns:a16="http://schemas.microsoft.com/office/drawing/2014/main" id="{036DEEC6-4D35-2F42-8550-AB495C2B9696}"/>
              </a:ext>
            </a:extLst>
          </p:cNvPr>
          <p:cNvSpPr txBox="1"/>
          <p:nvPr/>
        </p:nvSpPr>
        <p:spPr>
          <a:xfrm>
            <a:off x="7068456" y="711900"/>
            <a:ext cx="3875314" cy="369332"/>
          </a:xfrm>
          <a:prstGeom prst="rect">
            <a:avLst/>
          </a:prstGeom>
          <a:noFill/>
        </p:spPr>
        <p:txBody>
          <a:bodyPr wrap="square" rtlCol="0">
            <a:spAutoFit/>
          </a:bodyPr>
          <a:lstStyle/>
          <a:p>
            <a:r>
              <a:rPr lang="en-US" b="1" i="1" dirty="0">
                <a:solidFill>
                  <a:srgbClr val="6BD4CD"/>
                </a:solidFill>
              </a:rPr>
              <a:t>Stay Connected</a:t>
            </a:r>
          </a:p>
        </p:txBody>
      </p:sp>
      <p:sp>
        <p:nvSpPr>
          <p:cNvPr id="6" name="TextBox 5">
            <a:extLst>
              <a:ext uri="{FF2B5EF4-FFF2-40B4-BE49-F238E27FC236}">
                <a16:creationId xmlns:a16="http://schemas.microsoft.com/office/drawing/2014/main" id="{6FE82862-9CB7-E846-A742-6F8EFBE71502}"/>
              </a:ext>
            </a:extLst>
          </p:cNvPr>
          <p:cNvSpPr txBox="1"/>
          <p:nvPr/>
        </p:nvSpPr>
        <p:spPr>
          <a:xfrm>
            <a:off x="7961085" y="2452078"/>
            <a:ext cx="3875314" cy="369332"/>
          </a:xfrm>
          <a:prstGeom prst="rect">
            <a:avLst/>
          </a:prstGeom>
          <a:noFill/>
        </p:spPr>
        <p:txBody>
          <a:bodyPr wrap="square" rtlCol="0">
            <a:spAutoFit/>
          </a:bodyPr>
          <a:lstStyle/>
          <a:p>
            <a:r>
              <a:rPr lang="en-US" b="1" i="1" dirty="0">
                <a:solidFill>
                  <a:schemeClr val="bg1"/>
                </a:solidFill>
              </a:rPr>
              <a:t>Follow Us </a:t>
            </a:r>
          </a:p>
        </p:txBody>
      </p:sp>
      <p:sp>
        <p:nvSpPr>
          <p:cNvPr id="9" name="TextBox 8">
            <a:extLst>
              <a:ext uri="{FF2B5EF4-FFF2-40B4-BE49-F238E27FC236}">
                <a16:creationId xmlns:a16="http://schemas.microsoft.com/office/drawing/2014/main" id="{5C9895E1-D57A-5A40-B77B-82A80C144CEE}"/>
              </a:ext>
            </a:extLst>
          </p:cNvPr>
          <p:cNvSpPr txBox="1"/>
          <p:nvPr/>
        </p:nvSpPr>
        <p:spPr>
          <a:xfrm>
            <a:off x="7068456" y="2597751"/>
            <a:ext cx="3875314" cy="369332"/>
          </a:xfrm>
          <a:prstGeom prst="rect">
            <a:avLst/>
          </a:prstGeom>
          <a:noFill/>
        </p:spPr>
        <p:txBody>
          <a:bodyPr wrap="square" rtlCol="0">
            <a:spAutoFit/>
          </a:bodyPr>
          <a:lstStyle/>
          <a:p>
            <a:r>
              <a:rPr lang="en-US" b="1" i="1" dirty="0">
                <a:solidFill>
                  <a:srgbClr val="6BD4CD"/>
                </a:solidFill>
              </a:rPr>
              <a:t>Follow Us </a:t>
            </a:r>
          </a:p>
        </p:txBody>
      </p:sp>
      <p:pic>
        <p:nvPicPr>
          <p:cNvPr id="10" name="Picture 6" descr="mage result for twitter logo">
            <a:extLst>
              <a:ext uri="{FF2B5EF4-FFF2-40B4-BE49-F238E27FC236}">
                <a16:creationId xmlns:a16="http://schemas.microsoft.com/office/drawing/2014/main" id="{2B44B088-5C8F-BD43-A701-A4DA84A368C7}"/>
              </a:ext>
            </a:extLst>
          </p:cNvPr>
          <p:cNvPicPr>
            <a:picLocks noChangeAspect="1" noChangeArrowheads="1"/>
          </p:cNvPicPr>
          <p:nvPr/>
        </p:nvPicPr>
        <p:blipFill>
          <a:blip r:embed="rId2" cstate="screen">
            <a:duotone>
              <a:schemeClr val="accent3">
                <a:shade val="45000"/>
                <a:satMod val="135000"/>
              </a:schemeClr>
              <a:prstClr val="white"/>
            </a:duotone>
            <a:extLst>
              <a:ext uri="{28A0092B-C50C-407E-A947-70E740481C1C}">
                <a14:useLocalDpi xmlns:a14="http://schemas.microsoft.com/office/drawing/2010/main"/>
              </a:ext>
            </a:extLst>
          </a:blip>
          <a:srcRect/>
          <a:stretch>
            <a:fillRect/>
          </a:stretch>
        </p:blipFill>
        <p:spPr bwMode="auto">
          <a:xfrm>
            <a:off x="7206602" y="4406483"/>
            <a:ext cx="467283" cy="467282"/>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8" descr="mage result for facebook logo">
            <a:extLst>
              <a:ext uri="{FF2B5EF4-FFF2-40B4-BE49-F238E27FC236}">
                <a16:creationId xmlns:a16="http://schemas.microsoft.com/office/drawing/2014/main" id="{AB047D16-2B6C-EA47-AA69-96CC28C0A3D8}"/>
              </a:ext>
            </a:extLst>
          </p:cNvPr>
          <p:cNvPicPr>
            <a:picLocks noChangeAspect="1" noChangeArrowheads="1"/>
          </p:cNvPicPr>
          <p:nvPr/>
        </p:nvPicPr>
        <p:blipFill>
          <a:blip r:embed="rId3" cstate="screen">
            <a:duotone>
              <a:schemeClr val="accent3">
                <a:shade val="45000"/>
                <a:satMod val="135000"/>
              </a:schemeClr>
              <a:prstClr val="white"/>
            </a:duotone>
            <a:extLst>
              <a:ext uri="{28A0092B-C50C-407E-A947-70E740481C1C}">
                <a14:useLocalDpi xmlns:a14="http://schemas.microsoft.com/office/drawing/2010/main"/>
              </a:ext>
            </a:extLst>
          </a:blip>
          <a:srcRect/>
          <a:stretch>
            <a:fillRect/>
          </a:stretch>
        </p:blipFill>
        <p:spPr bwMode="auto">
          <a:xfrm>
            <a:off x="7222035" y="3785188"/>
            <a:ext cx="431615" cy="431615"/>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10" descr="mage result for instagram logo">
            <a:extLst>
              <a:ext uri="{FF2B5EF4-FFF2-40B4-BE49-F238E27FC236}">
                <a16:creationId xmlns:a16="http://schemas.microsoft.com/office/drawing/2014/main" id="{8C4B1407-63C5-0947-ABED-E3838533C349}"/>
              </a:ext>
            </a:extLst>
          </p:cNvPr>
          <p:cNvPicPr>
            <a:picLocks noChangeAspect="1" noChangeArrowheads="1"/>
          </p:cNvPicPr>
          <p:nvPr/>
        </p:nvPicPr>
        <p:blipFill>
          <a:blip r:embed="rId4" cstate="screen">
            <a:duotone>
              <a:schemeClr val="accent3">
                <a:shade val="45000"/>
                <a:satMod val="135000"/>
              </a:schemeClr>
              <a:prstClr val="white"/>
            </a:duotone>
            <a:extLst>
              <a:ext uri="{28A0092B-C50C-407E-A947-70E740481C1C}">
                <a14:useLocalDpi xmlns:a14="http://schemas.microsoft.com/office/drawing/2010/main"/>
              </a:ext>
            </a:extLst>
          </a:blip>
          <a:srcRect/>
          <a:stretch>
            <a:fillRect/>
          </a:stretch>
        </p:blipFill>
        <p:spPr bwMode="auto">
          <a:xfrm>
            <a:off x="7226314" y="5044350"/>
            <a:ext cx="508287" cy="508286"/>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26" descr="elated image">
            <a:extLst>
              <a:ext uri="{FF2B5EF4-FFF2-40B4-BE49-F238E27FC236}">
                <a16:creationId xmlns:a16="http://schemas.microsoft.com/office/drawing/2014/main" id="{8C331BD5-ADAE-B649-92C4-6257786C3A1C}"/>
              </a:ext>
            </a:extLst>
          </p:cNvPr>
          <p:cNvPicPr>
            <a:picLocks noChangeAspect="1" noChangeArrowheads="1"/>
          </p:cNvPicPr>
          <p:nvPr/>
        </p:nvPicPr>
        <p:blipFill>
          <a:blip r:embed="rId5" cstate="screen">
            <a:duotone>
              <a:schemeClr val="accent3">
                <a:shade val="45000"/>
                <a:satMod val="135000"/>
              </a:schemeClr>
              <a:prstClr val="white"/>
            </a:duotone>
            <a:extLst>
              <a:ext uri="{BEBA8EAE-BF5A-486C-A8C5-ECC9F3942E4B}">
                <a14:imgProps xmlns:a14="http://schemas.microsoft.com/office/drawing/2010/main">
                  <a14:imgLayer r:embed="rId6">
                    <a14:imgEffect>
                      <a14:brightnessContrast contrast="40000"/>
                    </a14:imgEffect>
                  </a14:imgLayer>
                </a14:imgProps>
              </a:ext>
              <a:ext uri="{28A0092B-C50C-407E-A947-70E740481C1C}">
                <a14:useLocalDpi xmlns:a14="http://schemas.microsoft.com/office/drawing/2010/main"/>
              </a:ext>
            </a:extLst>
          </a:blip>
          <a:srcRect/>
          <a:stretch>
            <a:fillRect/>
          </a:stretch>
        </p:blipFill>
        <p:spPr bwMode="auto">
          <a:xfrm>
            <a:off x="7273299" y="3220024"/>
            <a:ext cx="431615" cy="431615"/>
          </a:xfrm>
          <a:prstGeom prst="rect">
            <a:avLst/>
          </a:prstGeom>
          <a:noFill/>
          <a:extLst>
            <a:ext uri="{909E8E84-426E-40DD-AFC4-6F175D3DCCD1}">
              <a14:hiddenFill xmlns:a14="http://schemas.microsoft.com/office/drawing/2010/main">
                <a:solidFill>
                  <a:srgbClr val="FFFFFF"/>
                </a:solidFill>
              </a14:hiddenFill>
            </a:ext>
          </a:extLst>
        </p:spPr>
      </p:pic>
      <p:sp>
        <p:nvSpPr>
          <p:cNvPr id="14" name="TextBox 13">
            <a:extLst>
              <a:ext uri="{FF2B5EF4-FFF2-40B4-BE49-F238E27FC236}">
                <a16:creationId xmlns:a16="http://schemas.microsoft.com/office/drawing/2014/main" id="{E91F326A-050B-394D-AC03-CF0470C2196E}"/>
              </a:ext>
            </a:extLst>
          </p:cNvPr>
          <p:cNvSpPr txBox="1"/>
          <p:nvPr/>
        </p:nvSpPr>
        <p:spPr>
          <a:xfrm>
            <a:off x="7844970" y="3185514"/>
            <a:ext cx="3875314" cy="369332"/>
          </a:xfrm>
          <a:prstGeom prst="rect">
            <a:avLst/>
          </a:prstGeom>
          <a:noFill/>
        </p:spPr>
        <p:txBody>
          <a:bodyPr wrap="square" rtlCol="0">
            <a:spAutoFit/>
          </a:bodyPr>
          <a:lstStyle/>
          <a:p>
            <a:r>
              <a:rPr lang="en-US" b="1" i="1" dirty="0" err="1">
                <a:solidFill>
                  <a:srgbClr val="001744"/>
                </a:solidFill>
              </a:rPr>
              <a:t>www.nationalfamilycenter.org</a:t>
            </a:r>
            <a:endParaRPr lang="en-US" i="1" dirty="0">
              <a:solidFill>
                <a:srgbClr val="001744"/>
              </a:solidFill>
            </a:endParaRPr>
          </a:p>
        </p:txBody>
      </p:sp>
      <p:sp>
        <p:nvSpPr>
          <p:cNvPr id="15" name="TextBox 14">
            <a:extLst>
              <a:ext uri="{FF2B5EF4-FFF2-40B4-BE49-F238E27FC236}">
                <a16:creationId xmlns:a16="http://schemas.microsoft.com/office/drawing/2014/main" id="{0D5C120E-6682-1348-9E3A-6CDF00E3236D}"/>
              </a:ext>
            </a:extLst>
          </p:cNvPr>
          <p:cNvSpPr txBox="1"/>
          <p:nvPr/>
        </p:nvSpPr>
        <p:spPr>
          <a:xfrm>
            <a:off x="7844970" y="3846380"/>
            <a:ext cx="3875314" cy="369332"/>
          </a:xfrm>
          <a:prstGeom prst="rect">
            <a:avLst/>
          </a:prstGeom>
          <a:noFill/>
        </p:spPr>
        <p:txBody>
          <a:bodyPr wrap="square" rtlCol="0">
            <a:spAutoFit/>
          </a:bodyPr>
          <a:lstStyle/>
          <a:p>
            <a:r>
              <a:rPr lang="en-US" b="1" dirty="0">
                <a:solidFill>
                  <a:srgbClr val="001744"/>
                </a:solidFill>
              </a:rPr>
              <a:t>@</a:t>
            </a:r>
            <a:r>
              <a:rPr lang="en-US" b="1" dirty="0" err="1">
                <a:solidFill>
                  <a:srgbClr val="001744"/>
                </a:solidFill>
              </a:rPr>
              <a:t>NationalFamilyCenter</a:t>
            </a:r>
            <a:endParaRPr lang="en-US" dirty="0">
              <a:solidFill>
                <a:srgbClr val="001744"/>
              </a:solidFill>
            </a:endParaRPr>
          </a:p>
        </p:txBody>
      </p:sp>
      <p:sp>
        <p:nvSpPr>
          <p:cNvPr id="16" name="TextBox 15">
            <a:extLst>
              <a:ext uri="{FF2B5EF4-FFF2-40B4-BE49-F238E27FC236}">
                <a16:creationId xmlns:a16="http://schemas.microsoft.com/office/drawing/2014/main" id="{3FD01089-D28A-E24C-9AA8-DBA5C89BFC0D}"/>
              </a:ext>
            </a:extLst>
          </p:cNvPr>
          <p:cNvSpPr txBox="1"/>
          <p:nvPr/>
        </p:nvSpPr>
        <p:spPr>
          <a:xfrm>
            <a:off x="7844970" y="4455458"/>
            <a:ext cx="3875314" cy="369332"/>
          </a:xfrm>
          <a:prstGeom prst="rect">
            <a:avLst/>
          </a:prstGeom>
          <a:noFill/>
        </p:spPr>
        <p:txBody>
          <a:bodyPr wrap="square" rtlCol="0">
            <a:spAutoFit/>
          </a:bodyPr>
          <a:lstStyle/>
          <a:p>
            <a:r>
              <a:rPr lang="en-US" b="1" dirty="0">
                <a:solidFill>
                  <a:srgbClr val="001744"/>
                </a:solidFill>
              </a:rPr>
              <a:t>@NGEFSC</a:t>
            </a:r>
            <a:endParaRPr lang="en-US" dirty="0">
              <a:solidFill>
                <a:srgbClr val="001744"/>
              </a:solidFill>
            </a:endParaRPr>
          </a:p>
        </p:txBody>
      </p:sp>
      <p:sp>
        <p:nvSpPr>
          <p:cNvPr id="17" name="TextBox 16">
            <a:extLst>
              <a:ext uri="{FF2B5EF4-FFF2-40B4-BE49-F238E27FC236}">
                <a16:creationId xmlns:a16="http://schemas.microsoft.com/office/drawing/2014/main" id="{679B13EB-A98F-7842-88CD-6721EBA63655}"/>
              </a:ext>
            </a:extLst>
          </p:cNvPr>
          <p:cNvSpPr txBox="1"/>
          <p:nvPr/>
        </p:nvSpPr>
        <p:spPr>
          <a:xfrm>
            <a:off x="7844970" y="5118143"/>
            <a:ext cx="3875314" cy="369332"/>
          </a:xfrm>
          <a:prstGeom prst="rect">
            <a:avLst/>
          </a:prstGeom>
          <a:noFill/>
        </p:spPr>
        <p:txBody>
          <a:bodyPr wrap="square" rtlCol="0">
            <a:spAutoFit/>
          </a:bodyPr>
          <a:lstStyle/>
          <a:p>
            <a:r>
              <a:rPr lang="en-US" b="1" dirty="0">
                <a:solidFill>
                  <a:srgbClr val="001744"/>
                </a:solidFill>
              </a:rPr>
              <a:t>@</a:t>
            </a:r>
            <a:r>
              <a:rPr lang="en-US" b="1" dirty="0" err="1">
                <a:solidFill>
                  <a:srgbClr val="001744"/>
                </a:solidFill>
              </a:rPr>
              <a:t>NationalFamilyCenter</a:t>
            </a:r>
            <a:endParaRPr lang="en-US" dirty="0">
              <a:solidFill>
                <a:srgbClr val="001744"/>
              </a:solidFill>
            </a:endParaRPr>
          </a:p>
        </p:txBody>
      </p:sp>
    </p:spTree>
    <p:extLst>
      <p:ext uri="{BB962C8B-B14F-4D97-AF65-F5344CB8AC3E}">
        <p14:creationId xmlns:p14="http://schemas.microsoft.com/office/powerpoint/2010/main" val="49853900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6F7597BB-D301-584C-A2D3-D87B2B433D72}"/>
              </a:ext>
            </a:extLst>
          </p:cNvPr>
          <p:cNvSpPr txBox="1"/>
          <p:nvPr/>
        </p:nvSpPr>
        <p:spPr>
          <a:xfrm>
            <a:off x="1378856" y="2946399"/>
            <a:ext cx="9739086" cy="1631216"/>
          </a:xfrm>
          <a:prstGeom prst="rect">
            <a:avLst/>
          </a:prstGeom>
          <a:noFill/>
        </p:spPr>
        <p:txBody>
          <a:bodyPr wrap="square" rtlCol="0">
            <a:spAutoFit/>
          </a:bodyPr>
          <a:lstStyle/>
          <a:p>
            <a:r>
              <a:rPr lang="en-US" sz="1600" i="1" dirty="0"/>
              <a:t>This is supported by the Health Resources and Services Administration (HRSA) of the U.S. Department of Health and Human Services (HHS) as part of an award totaling $400,000 with 0 percent financed with nongovernmental sources. The contents are those of the author(s) and do not necessarily represent the official views of, nor an endorsement, by HRSA, HHS, or the U.S. Government. For more information, please visit </a:t>
            </a:r>
            <a:r>
              <a:rPr lang="en-US" sz="1600" i="1" dirty="0" err="1"/>
              <a:t>HRSA.gov</a:t>
            </a:r>
            <a:r>
              <a:rPr lang="en-US" sz="1600" i="1" dirty="0"/>
              <a:t>.</a:t>
            </a:r>
          </a:p>
          <a:p>
            <a:br>
              <a:rPr lang="en-US" dirty="0"/>
            </a:br>
            <a:endParaRPr lang="en-US" dirty="0"/>
          </a:p>
        </p:txBody>
      </p:sp>
    </p:spTree>
    <p:extLst>
      <p:ext uri="{BB962C8B-B14F-4D97-AF65-F5344CB8AC3E}">
        <p14:creationId xmlns:p14="http://schemas.microsoft.com/office/powerpoint/2010/main" val="157992085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CE3165-77DD-A04E-ABE0-94C6FED94F47}"/>
              </a:ext>
            </a:extLst>
          </p:cNvPr>
          <p:cNvSpPr>
            <a:spLocks noGrp="1"/>
          </p:cNvSpPr>
          <p:nvPr>
            <p:ph type="title"/>
          </p:nvPr>
        </p:nvSpPr>
        <p:spPr/>
        <p:txBody>
          <a:bodyPr>
            <a:noAutofit/>
          </a:bodyPr>
          <a:lstStyle/>
          <a:p>
            <a:r>
              <a:rPr lang="en-US" sz="3600" dirty="0"/>
              <a:t>Program Goal: Ensure that all individuals and families who have, or at-risk of having a genetic condition:</a:t>
            </a:r>
          </a:p>
        </p:txBody>
      </p:sp>
      <p:sp>
        <p:nvSpPr>
          <p:cNvPr id="7" name="Round Diagonal Corner Rectangle 6">
            <a:extLst>
              <a:ext uri="{FF2B5EF4-FFF2-40B4-BE49-F238E27FC236}">
                <a16:creationId xmlns:a16="http://schemas.microsoft.com/office/drawing/2014/main" id="{44E70CC6-DBC0-4641-A343-7F49E27DD49B}"/>
              </a:ext>
            </a:extLst>
          </p:cNvPr>
          <p:cNvSpPr/>
          <p:nvPr/>
        </p:nvSpPr>
        <p:spPr>
          <a:xfrm>
            <a:off x="1224902" y="2103441"/>
            <a:ext cx="1391171" cy="1462539"/>
          </a:xfrm>
          <a:prstGeom prst="round2DiagRect">
            <a:avLst/>
          </a:prstGeom>
          <a:solidFill>
            <a:srgbClr val="FF94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ound Diagonal Corner Rectangle 4">
            <a:extLst>
              <a:ext uri="{FF2B5EF4-FFF2-40B4-BE49-F238E27FC236}">
                <a16:creationId xmlns:a16="http://schemas.microsoft.com/office/drawing/2014/main" id="{BED672E7-18F4-6B40-B294-4E0A41102CE1}"/>
              </a:ext>
            </a:extLst>
          </p:cNvPr>
          <p:cNvSpPr/>
          <p:nvPr/>
        </p:nvSpPr>
        <p:spPr>
          <a:xfrm>
            <a:off x="3905796" y="2103440"/>
            <a:ext cx="1530288" cy="1462539"/>
          </a:xfrm>
          <a:prstGeom prst="round2DiagRect">
            <a:avLst/>
          </a:prstGeom>
          <a:solidFill>
            <a:srgbClr val="6BD4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ound Diagonal Corner Rectangle 5">
            <a:extLst>
              <a:ext uri="{FF2B5EF4-FFF2-40B4-BE49-F238E27FC236}">
                <a16:creationId xmlns:a16="http://schemas.microsoft.com/office/drawing/2014/main" id="{F5361A71-338A-5B49-A4CF-7F56516E0378}"/>
              </a:ext>
            </a:extLst>
          </p:cNvPr>
          <p:cNvSpPr/>
          <p:nvPr/>
        </p:nvSpPr>
        <p:spPr>
          <a:xfrm>
            <a:off x="6725812" y="2103439"/>
            <a:ext cx="1391171" cy="1462539"/>
          </a:xfrm>
          <a:prstGeom prst="round2DiagRect">
            <a:avLst/>
          </a:prstGeom>
          <a:solidFill>
            <a:srgbClr val="00174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ound Diagonal Corner Rectangle 7">
            <a:extLst>
              <a:ext uri="{FF2B5EF4-FFF2-40B4-BE49-F238E27FC236}">
                <a16:creationId xmlns:a16="http://schemas.microsoft.com/office/drawing/2014/main" id="{EB6A24C0-81CF-9545-A738-D70A29C07887}"/>
              </a:ext>
            </a:extLst>
          </p:cNvPr>
          <p:cNvSpPr/>
          <p:nvPr/>
        </p:nvSpPr>
        <p:spPr>
          <a:xfrm>
            <a:off x="9331129" y="2103438"/>
            <a:ext cx="1391171" cy="1462539"/>
          </a:xfrm>
          <a:prstGeom prst="round2DiagRect">
            <a:avLst/>
          </a:prstGeom>
          <a:solidFill>
            <a:srgbClr val="B6EFE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D5606BEF-80AC-FE41-B225-6351240F0EFE}"/>
              </a:ext>
            </a:extLst>
          </p:cNvPr>
          <p:cNvSpPr/>
          <p:nvPr/>
        </p:nvSpPr>
        <p:spPr>
          <a:xfrm>
            <a:off x="997857" y="4228421"/>
            <a:ext cx="2385755" cy="1665000"/>
          </a:xfrm>
          <a:prstGeom prst="rect">
            <a:avLst/>
          </a:pr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sp>
      <p:sp>
        <p:nvSpPr>
          <p:cNvPr id="11" name="TextBox 10">
            <a:extLst>
              <a:ext uri="{FF2B5EF4-FFF2-40B4-BE49-F238E27FC236}">
                <a16:creationId xmlns:a16="http://schemas.microsoft.com/office/drawing/2014/main" id="{0BB0943C-75A2-B142-A0A6-5F3A40369AF9}"/>
              </a:ext>
            </a:extLst>
          </p:cNvPr>
          <p:cNvSpPr txBox="1"/>
          <p:nvPr/>
        </p:nvSpPr>
        <p:spPr>
          <a:xfrm>
            <a:off x="923504" y="3970055"/>
            <a:ext cx="2385755" cy="1665000"/>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0" tIns="0" rIns="0" bIns="0" numCol="1" spcCol="1270" anchor="t" anchorCtr="0">
            <a:noAutofit/>
          </a:bodyPr>
          <a:lstStyle/>
          <a:p>
            <a:pPr marL="0" lvl="0" indent="0" algn="l" defTabSz="711200">
              <a:lnSpc>
                <a:spcPct val="90000"/>
              </a:lnSpc>
              <a:spcBef>
                <a:spcPct val="0"/>
              </a:spcBef>
              <a:spcAft>
                <a:spcPct val="35000"/>
              </a:spcAft>
              <a:buNone/>
              <a:defRPr cap="all"/>
            </a:pPr>
            <a:r>
              <a:rPr lang="en-US" sz="1600" b="1" kern="1200" cap="none" dirty="0">
                <a:latin typeface="PT Sans" panose="020B0503020203020204" pitchFamily="34" charset="77"/>
              </a:rPr>
              <a:t>Understand the implications of a genetic diagnosis</a:t>
            </a:r>
          </a:p>
        </p:txBody>
      </p:sp>
      <p:sp>
        <p:nvSpPr>
          <p:cNvPr id="13" name="Rectangle 12">
            <a:extLst>
              <a:ext uri="{FF2B5EF4-FFF2-40B4-BE49-F238E27FC236}">
                <a16:creationId xmlns:a16="http://schemas.microsoft.com/office/drawing/2014/main" id="{2BF74DCF-7A39-FF4D-B754-E8F932E1DD72}"/>
              </a:ext>
            </a:extLst>
          </p:cNvPr>
          <p:cNvSpPr/>
          <p:nvPr/>
        </p:nvSpPr>
        <p:spPr>
          <a:xfrm>
            <a:off x="3574142" y="3970055"/>
            <a:ext cx="2385755" cy="1665000"/>
          </a:xfrm>
          <a:prstGeom prst="rect">
            <a:avLst/>
          </a:pr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sp>
      <p:sp>
        <p:nvSpPr>
          <p:cNvPr id="14" name="TextBox 13">
            <a:extLst>
              <a:ext uri="{FF2B5EF4-FFF2-40B4-BE49-F238E27FC236}">
                <a16:creationId xmlns:a16="http://schemas.microsoft.com/office/drawing/2014/main" id="{2F2CB05E-8066-174A-92A9-3AF72D9C3B42}"/>
              </a:ext>
            </a:extLst>
          </p:cNvPr>
          <p:cNvSpPr txBox="1"/>
          <p:nvPr/>
        </p:nvSpPr>
        <p:spPr>
          <a:xfrm>
            <a:off x="3629022" y="3970055"/>
            <a:ext cx="2624331" cy="1665000"/>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0" tIns="0" rIns="0" bIns="0" numCol="1" spcCol="1270" anchor="t" anchorCtr="0">
            <a:noAutofit/>
          </a:bodyPr>
          <a:lstStyle/>
          <a:p>
            <a:pPr marL="0" lvl="0" indent="0" algn="l" defTabSz="711200">
              <a:lnSpc>
                <a:spcPct val="90000"/>
              </a:lnSpc>
              <a:spcBef>
                <a:spcPct val="0"/>
              </a:spcBef>
              <a:spcAft>
                <a:spcPct val="35000"/>
              </a:spcAft>
              <a:buNone/>
              <a:defRPr cap="all"/>
            </a:pPr>
            <a:r>
              <a:rPr lang="en-US" sz="1600" b="1" kern="1200" cap="none" dirty="0">
                <a:latin typeface="PT Sans" panose="020B0503020203020204" pitchFamily="34" charset="77"/>
              </a:rPr>
              <a:t>Have access to genetic services</a:t>
            </a:r>
          </a:p>
        </p:txBody>
      </p:sp>
      <p:sp>
        <p:nvSpPr>
          <p:cNvPr id="16" name="Rectangle 15">
            <a:extLst>
              <a:ext uri="{FF2B5EF4-FFF2-40B4-BE49-F238E27FC236}">
                <a16:creationId xmlns:a16="http://schemas.microsoft.com/office/drawing/2014/main" id="{3C056F07-8BF1-824B-A18C-16E0C50EEB51}"/>
              </a:ext>
            </a:extLst>
          </p:cNvPr>
          <p:cNvSpPr/>
          <p:nvPr/>
        </p:nvSpPr>
        <p:spPr>
          <a:xfrm>
            <a:off x="6422635" y="3970055"/>
            <a:ext cx="2385755" cy="1665000"/>
          </a:xfrm>
          <a:prstGeom prst="rect">
            <a:avLst/>
          </a:pr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sp>
      <p:sp>
        <p:nvSpPr>
          <p:cNvPr id="17" name="TextBox 16">
            <a:extLst>
              <a:ext uri="{FF2B5EF4-FFF2-40B4-BE49-F238E27FC236}">
                <a16:creationId xmlns:a16="http://schemas.microsoft.com/office/drawing/2014/main" id="{AD403B94-C9C9-7D4E-95F3-A58B1BAA65AE}"/>
              </a:ext>
            </a:extLst>
          </p:cNvPr>
          <p:cNvSpPr txBox="1"/>
          <p:nvPr/>
        </p:nvSpPr>
        <p:spPr>
          <a:xfrm>
            <a:off x="6542422" y="4057225"/>
            <a:ext cx="2385755" cy="1665000"/>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0" tIns="0" rIns="0" bIns="0" numCol="1" spcCol="1270" anchor="t" anchorCtr="0">
            <a:noAutofit/>
          </a:bodyPr>
          <a:lstStyle/>
          <a:p>
            <a:pPr marL="0" lvl="0" indent="0" algn="l" defTabSz="711200">
              <a:lnSpc>
                <a:spcPct val="90000"/>
              </a:lnSpc>
              <a:spcBef>
                <a:spcPct val="0"/>
              </a:spcBef>
              <a:spcAft>
                <a:spcPct val="35000"/>
              </a:spcAft>
              <a:buNone/>
              <a:defRPr cap="all"/>
            </a:pPr>
            <a:r>
              <a:rPr lang="en-US" sz="1600" b="1" kern="1200" cap="none" dirty="0">
                <a:latin typeface="PT Sans" panose="020B0503020203020204" pitchFamily="34" charset="77"/>
              </a:rPr>
              <a:t>Be engaged in their own care</a:t>
            </a:r>
          </a:p>
        </p:txBody>
      </p:sp>
      <p:sp>
        <p:nvSpPr>
          <p:cNvPr id="19" name="Rectangle 18">
            <a:extLst>
              <a:ext uri="{FF2B5EF4-FFF2-40B4-BE49-F238E27FC236}">
                <a16:creationId xmlns:a16="http://schemas.microsoft.com/office/drawing/2014/main" id="{CE77644A-171E-3E4A-9853-E738827C6046}"/>
              </a:ext>
            </a:extLst>
          </p:cNvPr>
          <p:cNvSpPr/>
          <p:nvPr/>
        </p:nvSpPr>
        <p:spPr>
          <a:xfrm>
            <a:off x="9271128" y="3970055"/>
            <a:ext cx="2385755" cy="1665000"/>
          </a:xfrm>
          <a:prstGeom prst="rect">
            <a:avLst/>
          </a:pr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sp>
      <p:sp>
        <p:nvSpPr>
          <p:cNvPr id="20" name="TextBox 19">
            <a:extLst>
              <a:ext uri="{FF2B5EF4-FFF2-40B4-BE49-F238E27FC236}">
                <a16:creationId xmlns:a16="http://schemas.microsoft.com/office/drawing/2014/main" id="{5B078B0D-4A4A-7340-9122-107377B79B3E}"/>
              </a:ext>
            </a:extLst>
          </p:cNvPr>
          <p:cNvSpPr txBox="1"/>
          <p:nvPr/>
        </p:nvSpPr>
        <p:spPr>
          <a:xfrm>
            <a:off x="9271128" y="3970055"/>
            <a:ext cx="2385755" cy="1665000"/>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0" tIns="0" rIns="0" bIns="0" numCol="1" spcCol="1270" anchor="t" anchorCtr="0">
            <a:noAutofit/>
          </a:bodyPr>
          <a:lstStyle/>
          <a:p>
            <a:pPr marL="0" lvl="0" indent="0" algn="l" defTabSz="711200">
              <a:lnSpc>
                <a:spcPct val="90000"/>
              </a:lnSpc>
              <a:spcBef>
                <a:spcPct val="0"/>
              </a:spcBef>
              <a:spcAft>
                <a:spcPct val="35000"/>
              </a:spcAft>
              <a:buNone/>
              <a:defRPr cap="all"/>
            </a:pPr>
            <a:r>
              <a:rPr lang="en-US" sz="1600" b="1" kern="1200" cap="none" dirty="0">
                <a:latin typeface="PT Sans" panose="020B0503020203020204" pitchFamily="34" charset="77"/>
              </a:rPr>
              <a:t>Have opportunities to engage in a meaningful way in national, regional, and local genetic healthcare delivery system</a:t>
            </a:r>
          </a:p>
        </p:txBody>
      </p:sp>
      <p:pic>
        <p:nvPicPr>
          <p:cNvPr id="4" name="Graphic 3" descr="DNA with solid fill">
            <a:extLst>
              <a:ext uri="{FF2B5EF4-FFF2-40B4-BE49-F238E27FC236}">
                <a16:creationId xmlns:a16="http://schemas.microsoft.com/office/drawing/2014/main" id="{D820BD31-3BF0-2848-B1F6-14149D8A27FA}"/>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469700" y="2377507"/>
            <a:ext cx="914400" cy="914400"/>
          </a:xfrm>
          <a:prstGeom prst="rect">
            <a:avLst/>
          </a:prstGeom>
        </p:spPr>
      </p:pic>
      <p:pic>
        <p:nvPicPr>
          <p:cNvPr id="22" name="Graphic 21" descr="Medical with solid fill">
            <a:extLst>
              <a:ext uri="{FF2B5EF4-FFF2-40B4-BE49-F238E27FC236}">
                <a16:creationId xmlns:a16="http://schemas.microsoft.com/office/drawing/2014/main" id="{477693A2-8096-784E-A58D-F6045EFD99E4}"/>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6964197" y="2373171"/>
            <a:ext cx="914400" cy="914400"/>
          </a:xfrm>
          <a:prstGeom prst="rect">
            <a:avLst/>
          </a:prstGeom>
        </p:spPr>
      </p:pic>
      <p:pic>
        <p:nvPicPr>
          <p:cNvPr id="24" name="Graphic 23" descr="Group of women outline">
            <a:extLst>
              <a:ext uri="{FF2B5EF4-FFF2-40B4-BE49-F238E27FC236}">
                <a16:creationId xmlns:a16="http://schemas.microsoft.com/office/drawing/2014/main" id="{C2D0EF65-36AC-3147-B28D-D34A0B6B3CEC}"/>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6186234" y="4739709"/>
            <a:ext cx="914400" cy="914400"/>
          </a:xfrm>
          <a:prstGeom prst="rect">
            <a:avLst/>
          </a:prstGeom>
        </p:spPr>
      </p:pic>
      <p:pic>
        <p:nvPicPr>
          <p:cNvPr id="26" name="Graphic 25" descr="Group of women with solid fill">
            <a:extLst>
              <a:ext uri="{FF2B5EF4-FFF2-40B4-BE49-F238E27FC236}">
                <a16:creationId xmlns:a16="http://schemas.microsoft.com/office/drawing/2014/main" id="{E17D215A-0BDB-9F45-8C10-AD8D637B8CA0}"/>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9569514" y="2373171"/>
            <a:ext cx="914400" cy="914400"/>
          </a:xfrm>
          <a:prstGeom prst="rect">
            <a:avLst/>
          </a:prstGeom>
        </p:spPr>
      </p:pic>
      <p:pic>
        <p:nvPicPr>
          <p:cNvPr id="28" name="Graphic 27" descr="Doctor female with solid fill">
            <a:extLst>
              <a:ext uri="{FF2B5EF4-FFF2-40B4-BE49-F238E27FC236}">
                <a16:creationId xmlns:a16="http://schemas.microsoft.com/office/drawing/2014/main" id="{B823453B-9489-6F49-90E8-1076215EC40A}"/>
              </a:ext>
            </a:extLst>
          </p:cNvPr>
          <p:cNvPicPr>
            <a:picLocks noChangeAspect="1"/>
          </p:cNvPicPr>
          <p:nvPr/>
        </p:nvPicPr>
        <p:blipFill>
          <a:blip r:embed="rId11">
            <a:extLst>
              <a:ext uri="{96DAC541-7B7A-43D3-8B79-37D633B846F1}">
                <asvg:svgBlip xmlns:asvg="http://schemas.microsoft.com/office/drawing/2016/SVG/main" r:embed="rId12"/>
              </a:ext>
            </a:extLst>
          </a:blip>
          <a:stretch>
            <a:fillRect/>
          </a:stretch>
        </p:blipFill>
        <p:spPr>
          <a:xfrm>
            <a:off x="4213742" y="2373171"/>
            <a:ext cx="914400" cy="914400"/>
          </a:xfrm>
          <a:prstGeom prst="rect">
            <a:avLst/>
          </a:prstGeom>
        </p:spPr>
      </p:pic>
    </p:spTree>
    <p:extLst>
      <p:ext uri="{BB962C8B-B14F-4D97-AF65-F5344CB8AC3E}">
        <p14:creationId xmlns:p14="http://schemas.microsoft.com/office/powerpoint/2010/main" val="411329813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FC08E0-FCDE-334F-8E12-8B760827C475}"/>
              </a:ext>
            </a:extLst>
          </p:cNvPr>
          <p:cNvSpPr>
            <a:spLocks noGrp="1"/>
          </p:cNvSpPr>
          <p:nvPr>
            <p:ph type="title"/>
          </p:nvPr>
        </p:nvSpPr>
        <p:spPr>
          <a:xfrm>
            <a:off x="838200" y="365125"/>
            <a:ext cx="10515600" cy="1325563"/>
          </a:xfrm>
        </p:spPr>
        <p:txBody>
          <a:bodyPr anchor="ctr">
            <a:normAutofit/>
          </a:bodyPr>
          <a:lstStyle/>
          <a:p>
            <a:r>
              <a:rPr lang="en-US" dirty="0"/>
              <a:t>Family Center Approach</a:t>
            </a:r>
          </a:p>
        </p:txBody>
      </p:sp>
      <p:graphicFrame>
        <p:nvGraphicFramePr>
          <p:cNvPr id="5" name="Content Placeholder 2">
            <a:extLst>
              <a:ext uri="{FF2B5EF4-FFF2-40B4-BE49-F238E27FC236}">
                <a16:creationId xmlns:a16="http://schemas.microsoft.com/office/drawing/2014/main" id="{2475DC80-8AD7-4331-83A2-4B303D366FA6}"/>
              </a:ext>
            </a:extLst>
          </p:cNvPr>
          <p:cNvGraphicFramePr>
            <a:graphicFrameLocks noGrp="1"/>
          </p:cNvGraphicFramePr>
          <p:nvPr>
            <p:ph idx="1"/>
            <p:extLst>
              <p:ext uri="{D42A27DB-BD31-4B8C-83A1-F6EECF244321}">
                <p14:modId xmlns:p14="http://schemas.microsoft.com/office/powerpoint/2010/main" val="623140660"/>
              </p:ext>
            </p:extLst>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95160451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a:extLst>
              <a:ext uri="{FF2B5EF4-FFF2-40B4-BE49-F238E27FC236}">
                <a16:creationId xmlns:a16="http://schemas.microsoft.com/office/drawing/2014/main" id="{89572B95-F35F-BA47-ABBB-564B59086F6D}"/>
              </a:ext>
            </a:extLst>
          </p:cNvPr>
          <p:cNvSpPr txBox="1"/>
          <p:nvPr/>
        </p:nvSpPr>
        <p:spPr>
          <a:xfrm>
            <a:off x="670560" y="3317146"/>
            <a:ext cx="5425440" cy="1789208"/>
          </a:xfrm>
          <a:prstGeom prst="rect">
            <a:avLst/>
          </a:prstGeom>
          <a:noFill/>
        </p:spPr>
        <p:txBody>
          <a:bodyPr wrap="square" rtlCol="0">
            <a:spAutoFit/>
          </a:bodyPr>
          <a:lstStyle/>
          <a:p>
            <a:pPr marL="285750" lvl="0" indent="-285750">
              <a:lnSpc>
                <a:spcPct val="90000"/>
              </a:lnSpc>
              <a:spcBef>
                <a:spcPts val="1000"/>
              </a:spcBef>
              <a:buClr>
                <a:srgbClr val="FF9442"/>
              </a:buClr>
              <a:buFont typeface="Arial" panose="020B0604020202020204" pitchFamily="34" charset="0"/>
              <a:buChar char="•"/>
            </a:pPr>
            <a:r>
              <a:rPr lang="en-US" sz="2800" dirty="0">
                <a:solidFill>
                  <a:prstClr val="black"/>
                </a:solidFill>
                <a:latin typeface="PT Sans" panose="020B0503020203020204" pitchFamily="34" charset="77"/>
              </a:rPr>
              <a:t>Resource Repository</a:t>
            </a:r>
          </a:p>
          <a:p>
            <a:pPr marL="285750" lvl="0" indent="-285750">
              <a:lnSpc>
                <a:spcPct val="90000"/>
              </a:lnSpc>
              <a:spcBef>
                <a:spcPts val="1000"/>
              </a:spcBef>
              <a:buClr>
                <a:srgbClr val="FF9442"/>
              </a:buClr>
              <a:buFont typeface="Arial" panose="020B0604020202020204" pitchFamily="34" charset="0"/>
              <a:buChar char="•"/>
            </a:pPr>
            <a:r>
              <a:rPr lang="en-US" sz="2800" dirty="0">
                <a:solidFill>
                  <a:prstClr val="black"/>
                </a:solidFill>
                <a:latin typeface="PT Sans" panose="020B0503020203020204" pitchFamily="34" charset="77"/>
              </a:rPr>
              <a:t>Find a Genetic Service</a:t>
            </a:r>
          </a:p>
          <a:p>
            <a:pPr marL="285750" lvl="0" indent="-285750">
              <a:lnSpc>
                <a:spcPct val="90000"/>
              </a:lnSpc>
              <a:spcBef>
                <a:spcPts val="1000"/>
              </a:spcBef>
              <a:buClr>
                <a:srgbClr val="FF9442"/>
              </a:buClr>
              <a:buFont typeface="Arial" panose="020B0604020202020204" pitchFamily="34" charset="0"/>
              <a:buChar char="•"/>
            </a:pPr>
            <a:r>
              <a:rPr lang="en-US" sz="2800" dirty="0">
                <a:solidFill>
                  <a:prstClr val="black"/>
                </a:solidFill>
                <a:latin typeface="PT Sans" panose="020B0503020203020204" pitchFamily="34" charset="77"/>
              </a:rPr>
              <a:t>Policy Hub</a:t>
            </a:r>
          </a:p>
          <a:p>
            <a:endParaRPr lang="en-US" dirty="0"/>
          </a:p>
        </p:txBody>
      </p:sp>
      <p:sp>
        <p:nvSpPr>
          <p:cNvPr id="11" name="Title 10">
            <a:extLst>
              <a:ext uri="{FF2B5EF4-FFF2-40B4-BE49-F238E27FC236}">
                <a16:creationId xmlns:a16="http://schemas.microsoft.com/office/drawing/2014/main" id="{94999915-81CA-3C45-9846-F052E740F6CA}"/>
              </a:ext>
            </a:extLst>
          </p:cNvPr>
          <p:cNvSpPr>
            <a:spLocks noGrp="1"/>
          </p:cNvSpPr>
          <p:nvPr>
            <p:ph type="title"/>
          </p:nvPr>
        </p:nvSpPr>
        <p:spPr/>
        <p:txBody>
          <a:bodyPr/>
          <a:lstStyle/>
          <a:p>
            <a:pPr algn="ctr"/>
            <a:r>
              <a:rPr lang="en-US" dirty="0"/>
              <a:t>What Does it All Mean?</a:t>
            </a:r>
          </a:p>
        </p:txBody>
      </p:sp>
      <p:pic>
        <p:nvPicPr>
          <p:cNvPr id="6" name="Content Placeholder 5" descr="Close up of colorful toy blocks">
            <a:extLst>
              <a:ext uri="{FF2B5EF4-FFF2-40B4-BE49-F238E27FC236}">
                <a16:creationId xmlns:a16="http://schemas.microsoft.com/office/drawing/2014/main" id="{C34F3F83-7D96-5342-9608-8189C42C9F04}"/>
              </a:ext>
            </a:extLst>
          </p:cNvPr>
          <p:cNvPicPr>
            <a:picLocks noGrp="1" noChangeAspect="1"/>
          </p:cNvPicPr>
          <p:nvPr>
            <p:ph sz="half" idx="1"/>
          </p:nvPr>
        </p:nvPicPr>
        <p:blipFill>
          <a:blip r:embed="rId3"/>
          <a:stretch>
            <a:fillRect/>
          </a:stretch>
        </p:blipFill>
        <p:spPr>
          <a:xfrm>
            <a:off x="838200" y="2274094"/>
            <a:ext cx="5181600" cy="3454400"/>
          </a:xfrm>
        </p:spPr>
      </p:pic>
      <p:sp>
        <p:nvSpPr>
          <p:cNvPr id="10" name="Content Placeholder 9">
            <a:extLst>
              <a:ext uri="{FF2B5EF4-FFF2-40B4-BE49-F238E27FC236}">
                <a16:creationId xmlns:a16="http://schemas.microsoft.com/office/drawing/2014/main" id="{CBE0A91E-FFDA-544D-A8E4-B19F86449CE7}"/>
              </a:ext>
            </a:extLst>
          </p:cNvPr>
          <p:cNvSpPr>
            <a:spLocks noGrp="1"/>
          </p:cNvSpPr>
          <p:nvPr>
            <p:ph sz="half" idx="2"/>
          </p:nvPr>
        </p:nvSpPr>
        <p:spPr/>
        <p:txBody>
          <a:bodyPr>
            <a:normAutofit/>
          </a:bodyPr>
          <a:lstStyle/>
          <a:p>
            <a:r>
              <a:rPr lang="en-US" sz="4400" dirty="0"/>
              <a:t>Family Engagement</a:t>
            </a:r>
          </a:p>
          <a:p>
            <a:r>
              <a:rPr lang="en-US" sz="4400" dirty="0"/>
              <a:t>Family Support</a:t>
            </a:r>
          </a:p>
          <a:p>
            <a:r>
              <a:rPr lang="en-US" sz="4400" dirty="0"/>
              <a:t>Family Leadership</a:t>
            </a:r>
          </a:p>
        </p:txBody>
      </p:sp>
    </p:spTree>
    <p:extLst>
      <p:ext uri="{BB962C8B-B14F-4D97-AF65-F5344CB8AC3E}">
        <p14:creationId xmlns:p14="http://schemas.microsoft.com/office/powerpoint/2010/main" val="386419312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1EC8BE-D236-DD49-BB93-B30A7D6EEA19}"/>
              </a:ext>
            </a:extLst>
          </p:cNvPr>
          <p:cNvSpPr>
            <a:spLocks noGrp="1"/>
          </p:cNvSpPr>
          <p:nvPr>
            <p:ph type="title"/>
          </p:nvPr>
        </p:nvSpPr>
        <p:spPr/>
        <p:txBody>
          <a:bodyPr/>
          <a:lstStyle/>
          <a:p>
            <a:r>
              <a:rPr lang="en-US" dirty="0"/>
              <a:t>Family Engagement</a:t>
            </a:r>
          </a:p>
        </p:txBody>
      </p:sp>
      <p:sp>
        <p:nvSpPr>
          <p:cNvPr id="3" name="Content Placeholder 2">
            <a:extLst>
              <a:ext uri="{FF2B5EF4-FFF2-40B4-BE49-F238E27FC236}">
                <a16:creationId xmlns:a16="http://schemas.microsoft.com/office/drawing/2014/main" id="{D9D5A403-8298-D447-B38B-364E7D38600F}"/>
              </a:ext>
            </a:extLst>
          </p:cNvPr>
          <p:cNvSpPr>
            <a:spLocks noGrp="1"/>
          </p:cNvSpPr>
          <p:nvPr>
            <p:ph idx="1"/>
          </p:nvPr>
        </p:nvSpPr>
        <p:spPr/>
        <p:txBody>
          <a:bodyPr>
            <a:normAutofit fontScale="92500" lnSpcReduction="20000"/>
          </a:bodyPr>
          <a:lstStyle/>
          <a:p>
            <a:r>
              <a:rPr lang="en-US" sz="2100" dirty="0"/>
              <a:t>“Family engagement reflects a belief in the value of the family leadership at all levels from an individual, community, and policy level.”</a:t>
            </a:r>
          </a:p>
          <a:p>
            <a:pPr marL="0" indent="0" algn="r">
              <a:buNone/>
            </a:pPr>
            <a:r>
              <a:rPr lang="en-US" sz="1600" i="1" dirty="0"/>
              <a:t>MCH Title V Block Grants</a:t>
            </a:r>
          </a:p>
          <a:p>
            <a:pPr marL="274320" lvl="1" indent="0" algn="r">
              <a:buNone/>
            </a:pPr>
            <a:r>
              <a:rPr lang="en-US" sz="1600" i="1" dirty="0">
                <a:hlinkClick r:id="rId3"/>
              </a:rPr>
              <a:t>http://www.amchp.org/AboutTitleV/Resources/Documents/Family%20Engagement%20in%20TitleV.pdf</a:t>
            </a:r>
            <a:endParaRPr lang="en-US" sz="1600" i="1" dirty="0"/>
          </a:p>
          <a:p>
            <a:pPr marL="274320" lvl="1" indent="0" algn="r">
              <a:buNone/>
            </a:pPr>
            <a:endParaRPr lang="en-US" sz="1600" i="1" dirty="0"/>
          </a:p>
          <a:p>
            <a:r>
              <a:rPr lang="en-US" sz="2100" dirty="0"/>
              <a:t>“Strong family engagement in early childhood systems and programs is central—not supplemental—to promoting children’s healthy intellectual, physical, and social-emotional development…”</a:t>
            </a:r>
          </a:p>
          <a:p>
            <a:pPr marL="274320" lvl="1" indent="0" algn="r">
              <a:buNone/>
            </a:pPr>
            <a:r>
              <a:rPr lang="en-US" sz="1600" i="1" dirty="0"/>
              <a:t>U.S. Department of Health and Human Services and U.S. Department of Education </a:t>
            </a:r>
          </a:p>
          <a:p>
            <a:pPr marL="274320" lvl="1" indent="0" algn="r">
              <a:buNone/>
            </a:pPr>
            <a:r>
              <a:rPr lang="en-US" sz="1600" i="1" dirty="0"/>
              <a:t>Policy Statement on Family Engagement</a:t>
            </a:r>
          </a:p>
          <a:p>
            <a:pPr marL="274320" lvl="1" indent="0" algn="r">
              <a:buNone/>
            </a:pPr>
            <a:r>
              <a:rPr lang="en-US" sz="1600" i="1" dirty="0"/>
              <a:t> </a:t>
            </a:r>
            <a:r>
              <a:rPr lang="en-US" sz="1600" i="1" dirty="0">
                <a:hlinkClick r:id="rId4"/>
              </a:rPr>
              <a:t>https://www2.ed.gov/about/inits/ed/earlylearning/files/policy-statement-on-family-engagement.pdf</a:t>
            </a:r>
            <a:endParaRPr lang="en-US" sz="1600" i="1" dirty="0"/>
          </a:p>
          <a:p>
            <a:pPr marL="274320" lvl="1" indent="0" algn="r">
              <a:buNone/>
            </a:pPr>
            <a:endParaRPr lang="en-US" sz="1600" i="1" dirty="0"/>
          </a:p>
          <a:p>
            <a:r>
              <a:rPr lang="en-US" sz="2100" dirty="0"/>
              <a:t>Family engagement is defined as “patients, families, their representatives, and health professionals working in active partnership at various levels across the healthcare system to improve health and healthcare.” </a:t>
            </a:r>
          </a:p>
          <a:p>
            <a:pPr marL="457200" lvl="1" indent="0" algn="r">
              <a:buNone/>
            </a:pPr>
            <a:r>
              <a:rPr lang="en-US" sz="1600" i="1" dirty="0"/>
              <a:t>Patient and family engagement: a framework for understanding the elements and developing interventions and polices</a:t>
            </a:r>
          </a:p>
          <a:p>
            <a:pPr marL="0" indent="0" algn="r">
              <a:buNone/>
            </a:pPr>
            <a:r>
              <a:rPr lang="en-US" sz="1600" i="1" dirty="0">
                <a:hlinkClick r:id="rId5"/>
              </a:rPr>
              <a:t>https://pubmed.ncbi.nlm.nih.gov/23381514/</a:t>
            </a:r>
            <a:endParaRPr lang="en-US" sz="1600" i="1" dirty="0"/>
          </a:p>
          <a:p>
            <a:pPr marL="0" indent="0" algn="r">
              <a:buNone/>
            </a:pPr>
            <a:endParaRPr lang="en-US" sz="1600" i="1" dirty="0"/>
          </a:p>
        </p:txBody>
      </p:sp>
    </p:spTree>
    <p:extLst>
      <p:ext uri="{BB962C8B-B14F-4D97-AF65-F5344CB8AC3E}">
        <p14:creationId xmlns:p14="http://schemas.microsoft.com/office/powerpoint/2010/main" val="29815116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EEFF98-8CB4-8046-8C4B-FFD4B46FEFA1}"/>
              </a:ext>
            </a:extLst>
          </p:cNvPr>
          <p:cNvSpPr>
            <a:spLocks noGrp="1"/>
          </p:cNvSpPr>
          <p:nvPr>
            <p:ph type="title"/>
          </p:nvPr>
        </p:nvSpPr>
        <p:spPr>
          <a:xfrm>
            <a:off x="838200" y="365125"/>
            <a:ext cx="10515600" cy="1325563"/>
          </a:xfrm>
        </p:spPr>
        <p:txBody>
          <a:bodyPr anchor="ctr">
            <a:normAutofit/>
          </a:bodyPr>
          <a:lstStyle/>
          <a:p>
            <a:r>
              <a:rPr lang="en-US" dirty="0"/>
              <a:t>Family Support and Where Families Find It</a:t>
            </a:r>
          </a:p>
        </p:txBody>
      </p:sp>
      <p:graphicFrame>
        <p:nvGraphicFramePr>
          <p:cNvPr id="5" name="Content Placeholder 2">
            <a:extLst>
              <a:ext uri="{FF2B5EF4-FFF2-40B4-BE49-F238E27FC236}">
                <a16:creationId xmlns:a16="http://schemas.microsoft.com/office/drawing/2014/main" id="{43BD7D3F-76F2-967C-8A9C-2E92F66F6651}"/>
              </a:ext>
            </a:extLst>
          </p:cNvPr>
          <p:cNvGraphicFramePr>
            <a:graphicFrameLocks noGrp="1"/>
          </p:cNvGraphicFramePr>
          <p:nvPr>
            <p:ph idx="1"/>
            <p:extLst>
              <p:ext uri="{D42A27DB-BD31-4B8C-83A1-F6EECF244321}">
                <p14:modId xmlns:p14="http://schemas.microsoft.com/office/powerpoint/2010/main" val="2067528912"/>
              </p:ext>
            </p:extLst>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847706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6C1588-39FB-5C42-A73F-987ED45E8270}"/>
              </a:ext>
            </a:extLst>
          </p:cNvPr>
          <p:cNvSpPr>
            <a:spLocks noGrp="1"/>
          </p:cNvSpPr>
          <p:nvPr>
            <p:ph type="title"/>
          </p:nvPr>
        </p:nvSpPr>
        <p:spPr>
          <a:xfrm>
            <a:off x="838200" y="365125"/>
            <a:ext cx="10515600" cy="1325563"/>
          </a:xfrm>
        </p:spPr>
        <p:txBody>
          <a:bodyPr anchor="ctr">
            <a:normAutofit/>
          </a:bodyPr>
          <a:lstStyle/>
          <a:p>
            <a:r>
              <a:rPr lang="en-US" dirty="0"/>
              <a:t>Family Leadership</a:t>
            </a:r>
          </a:p>
        </p:txBody>
      </p:sp>
      <p:pic>
        <p:nvPicPr>
          <p:cNvPr id="5" name="Content Placeholder 4" descr="A picture containing person, wall, indoor&#10;&#10;Description automatically generated">
            <a:extLst>
              <a:ext uri="{FF2B5EF4-FFF2-40B4-BE49-F238E27FC236}">
                <a16:creationId xmlns:a16="http://schemas.microsoft.com/office/drawing/2014/main" id="{67BE2DB3-2BDC-8845-BC62-FA929D923A97}"/>
              </a:ext>
            </a:extLst>
          </p:cNvPr>
          <p:cNvPicPr>
            <a:picLocks noGrp="1" noChangeAspect="1"/>
          </p:cNvPicPr>
          <p:nvPr>
            <p:ph idx="1"/>
          </p:nvPr>
        </p:nvPicPr>
        <p:blipFill rotWithShape="1">
          <a:blip r:embed="rId2"/>
          <a:srcRect t="11142" b="26866"/>
          <a:stretch/>
        </p:blipFill>
        <p:spPr>
          <a:xfrm>
            <a:off x="838200" y="1825625"/>
            <a:ext cx="10515600" cy="4351338"/>
          </a:xfrm>
          <a:noFill/>
        </p:spPr>
      </p:pic>
    </p:spTree>
    <p:extLst>
      <p:ext uri="{BB962C8B-B14F-4D97-AF65-F5344CB8AC3E}">
        <p14:creationId xmlns:p14="http://schemas.microsoft.com/office/powerpoint/2010/main" val="55801514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descr="Empty speech bubbles">
            <a:extLst>
              <a:ext uri="{FF2B5EF4-FFF2-40B4-BE49-F238E27FC236}">
                <a16:creationId xmlns:a16="http://schemas.microsoft.com/office/drawing/2014/main" id="{F6B54D2E-DF39-774C-8FA6-A964D382AB67}"/>
              </a:ext>
            </a:extLst>
          </p:cNvPr>
          <p:cNvPicPr>
            <a:picLocks noGrp="1" noChangeAspect="1"/>
          </p:cNvPicPr>
          <p:nvPr>
            <p:ph idx="1"/>
          </p:nvPr>
        </p:nvPicPr>
        <p:blipFill rotWithShape="1">
          <a:blip r:embed="rId3"/>
          <a:srcRect t="7480" b="8250"/>
          <a:stretch/>
        </p:blipFill>
        <p:spPr>
          <a:xfrm>
            <a:off x="20" y="10"/>
            <a:ext cx="12191980" cy="6857990"/>
          </a:xfrm>
          <a:noFill/>
        </p:spPr>
      </p:pic>
    </p:spTree>
    <p:extLst>
      <p:ext uri="{BB962C8B-B14F-4D97-AF65-F5344CB8AC3E}">
        <p14:creationId xmlns:p14="http://schemas.microsoft.com/office/powerpoint/2010/main" val="210221096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2" id="{6DC7B852-1E22-E448-9284-3C0C302FE2FB}" vid="{13610B57-7F3D-824A-AB8F-C8A7275813D0}"/>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21670</TotalTime>
  <Words>662</Words>
  <Application>Microsoft Macintosh PowerPoint</Application>
  <PresentationFormat>Widescreen</PresentationFormat>
  <Paragraphs>82</Paragraphs>
  <Slides>11</Slides>
  <Notes>5</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11</vt:i4>
      </vt:variant>
    </vt:vector>
  </HeadingPairs>
  <TitlesOfParts>
    <vt:vector size="18" baseType="lpstr">
      <vt:lpstr>Arial</vt:lpstr>
      <vt:lpstr>Calibri</vt:lpstr>
      <vt:lpstr>Calibri Light</vt:lpstr>
      <vt:lpstr>PT Sans</vt:lpstr>
      <vt:lpstr>Wingdings</vt:lpstr>
      <vt:lpstr>.â”˛</vt:lpstr>
      <vt:lpstr>Office Theme</vt:lpstr>
      <vt:lpstr>National Genetics Education and Family Support Center</vt:lpstr>
      <vt:lpstr>PowerPoint Presentation</vt:lpstr>
      <vt:lpstr>Program Goal: Ensure that all individuals and families who have, or at-risk of having a genetic condition:</vt:lpstr>
      <vt:lpstr>Family Center Approach</vt:lpstr>
      <vt:lpstr>What Does it All Mean?</vt:lpstr>
      <vt:lpstr>Family Engagement</vt:lpstr>
      <vt:lpstr>Family Support and Where Families Find It</vt:lpstr>
      <vt:lpstr>Family Leadership</vt:lpstr>
      <vt:lpstr>PowerPoint Presentation</vt:lpstr>
      <vt:lpstr>Opportunities for Involvement</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Jamie Loey</dc:creator>
  <cp:lastModifiedBy>Molly Martzke</cp:lastModifiedBy>
  <cp:revision>36</cp:revision>
  <cp:lastPrinted>2021-04-21T16:34:45Z</cp:lastPrinted>
  <dcterms:created xsi:type="dcterms:W3CDTF">2021-02-19T22:02:24Z</dcterms:created>
  <dcterms:modified xsi:type="dcterms:W3CDTF">2022-04-07T00:15:48Z</dcterms:modified>
</cp:coreProperties>
</file>