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50292000" cy="43891200"/>
  <p:notesSz cx="9309100" cy="7023100"/>
  <p:defaultTextStyle>
    <a:defPPr>
      <a:defRPr lang="en-US"/>
    </a:defPPr>
    <a:lvl1pPr marL="0" algn="l" defTabSz="5381884" rtl="0" eaLnBrk="1" latinLnBrk="0" hangingPunct="1">
      <a:defRPr sz="10600" kern="1200">
        <a:solidFill>
          <a:schemeClr val="tx1"/>
        </a:solidFill>
        <a:latin typeface="+mn-lt"/>
        <a:ea typeface="+mn-ea"/>
        <a:cs typeface="+mn-cs"/>
      </a:defRPr>
    </a:lvl1pPr>
    <a:lvl2pPr marL="2690942" algn="l" defTabSz="5381884" rtl="0" eaLnBrk="1" latinLnBrk="0" hangingPunct="1">
      <a:defRPr sz="10600" kern="1200">
        <a:solidFill>
          <a:schemeClr val="tx1"/>
        </a:solidFill>
        <a:latin typeface="+mn-lt"/>
        <a:ea typeface="+mn-ea"/>
        <a:cs typeface="+mn-cs"/>
      </a:defRPr>
    </a:lvl2pPr>
    <a:lvl3pPr marL="5381884" algn="l" defTabSz="5381884" rtl="0" eaLnBrk="1" latinLnBrk="0" hangingPunct="1">
      <a:defRPr sz="10600" kern="1200">
        <a:solidFill>
          <a:schemeClr val="tx1"/>
        </a:solidFill>
        <a:latin typeface="+mn-lt"/>
        <a:ea typeface="+mn-ea"/>
        <a:cs typeface="+mn-cs"/>
      </a:defRPr>
    </a:lvl3pPr>
    <a:lvl4pPr marL="8072826" algn="l" defTabSz="5381884" rtl="0" eaLnBrk="1" latinLnBrk="0" hangingPunct="1">
      <a:defRPr sz="10600" kern="1200">
        <a:solidFill>
          <a:schemeClr val="tx1"/>
        </a:solidFill>
        <a:latin typeface="+mn-lt"/>
        <a:ea typeface="+mn-ea"/>
        <a:cs typeface="+mn-cs"/>
      </a:defRPr>
    </a:lvl4pPr>
    <a:lvl5pPr marL="10763768" algn="l" defTabSz="5381884" rtl="0" eaLnBrk="1" latinLnBrk="0" hangingPunct="1">
      <a:defRPr sz="10600" kern="1200">
        <a:solidFill>
          <a:schemeClr val="tx1"/>
        </a:solidFill>
        <a:latin typeface="+mn-lt"/>
        <a:ea typeface="+mn-ea"/>
        <a:cs typeface="+mn-cs"/>
      </a:defRPr>
    </a:lvl5pPr>
    <a:lvl6pPr marL="13454710" algn="l" defTabSz="5381884" rtl="0" eaLnBrk="1" latinLnBrk="0" hangingPunct="1">
      <a:defRPr sz="10600" kern="1200">
        <a:solidFill>
          <a:schemeClr val="tx1"/>
        </a:solidFill>
        <a:latin typeface="+mn-lt"/>
        <a:ea typeface="+mn-ea"/>
        <a:cs typeface="+mn-cs"/>
      </a:defRPr>
    </a:lvl6pPr>
    <a:lvl7pPr marL="16145652" algn="l" defTabSz="5381884" rtl="0" eaLnBrk="1" latinLnBrk="0" hangingPunct="1">
      <a:defRPr sz="10600" kern="1200">
        <a:solidFill>
          <a:schemeClr val="tx1"/>
        </a:solidFill>
        <a:latin typeface="+mn-lt"/>
        <a:ea typeface="+mn-ea"/>
        <a:cs typeface="+mn-cs"/>
      </a:defRPr>
    </a:lvl7pPr>
    <a:lvl8pPr marL="18836594" algn="l" defTabSz="5381884" rtl="0" eaLnBrk="1" latinLnBrk="0" hangingPunct="1">
      <a:defRPr sz="10600" kern="1200">
        <a:solidFill>
          <a:schemeClr val="tx1"/>
        </a:solidFill>
        <a:latin typeface="+mn-lt"/>
        <a:ea typeface="+mn-ea"/>
        <a:cs typeface="+mn-cs"/>
      </a:defRPr>
    </a:lvl8pPr>
    <a:lvl9pPr marL="21527536" algn="l" defTabSz="5381884" rtl="0" eaLnBrk="1" latinLnBrk="0" hangingPunct="1">
      <a:defRPr sz="10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4605"/>
    <a:srgbClr val="4C82C6"/>
    <a:srgbClr val="3CA452"/>
    <a:srgbClr val="37AA28"/>
    <a:srgbClr val="00C85A"/>
    <a:srgbClr val="4AB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1" autoAdjust="0"/>
    <p:restoredTop sz="99882" autoAdjust="0"/>
  </p:normalViewPr>
  <p:slideViewPr>
    <p:cSldViewPr>
      <p:cViewPr>
        <p:scale>
          <a:sx n="10" d="100"/>
          <a:sy n="10" d="100"/>
        </p:scale>
        <p:origin x="-2064" y="-234"/>
      </p:cViewPr>
      <p:guideLst>
        <p:guide orient="horz" pos="13824"/>
        <p:guide pos="157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900" y="13634723"/>
            <a:ext cx="42748200" cy="94081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800" y="24871680"/>
            <a:ext cx="35204400" cy="11216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690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81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72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763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454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145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836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527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40680643"/>
            <a:ext cx="11734800" cy="2336800"/>
          </a:xfrm>
          <a:prstGeom prst="rect">
            <a:avLst/>
          </a:prstGeom>
        </p:spPr>
        <p:txBody>
          <a:bodyPr/>
          <a:lstStyle/>
          <a:p>
            <a:fld id="{E85BF540-B389-47AF-8379-DA0B7BC27231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83100" y="40680643"/>
            <a:ext cx="1592580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42600" y="40680643"/>
            <a:ext cx="11734800" cy="2336800"/>
          </a:xfrm>
          <a:prstGeom prst="rect">
            <a:avLst/>
          </a:prstGeom>
        </p:spPr>
        <p:txBody>
          <a:bodyPr/>
          <a:lstStyle/>
          <a:p>
            <a:fld id="{D01DA1BB-FF29-42F2-9E88-7E1E3A768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27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757683"/>
            <a:ext cx="45262800" cy="731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0" y="10241283"/>
            <a:ext cx="45262800" cy="2896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40680643"/>
            <a:ext cx="11734800" cy="2336800"/>
          </a:xfrm>
          <a:prstGeom prst="rect">
            <a:avLst/>
          </a:prstGeom>
        </p:spPr>
        <p:txBody>
          <a:bodyPr/>
          <a:lstStyle/>
          <a:p>
            <a:fld id="{E85BF540-B389-47AF-8379-DA0B7BC27231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83100" y="40680643"/>
            <a:ext cx="1592580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42600" y="40680643"/>
            <a:ext cx="11734800" cy="2336800"/>
          </a:xfrm>
          <a:prstGeom prst="rect">
            <a:avLst/>
          </a:prstGeom>
        </p:spPr>
        <p:txBody>
          <a:bodyPr/>
          <a:lstStyle/>
          <a:p>
            <a:fld id="{D01DA1BB-FF29-42F2-9E88-7E1E3A768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0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0539350" y="11247123"/>
            <a:ext cx="62236350" cy="23968455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30300" y="11247123"/>
            <a:ext cx="185870850" cy="2396845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40680643"/>
            <a:ext cx="11734800" cy="2336800"/>
          </a:xfrm>
          <a:prstGeom prst="rect">
            <a:avLst/>
          </a:prstGeom>
        </p:spPr>
        <p:txBody>
          <a:bodyPr/>
          <a:lstStyle/>
          <a:p>
            <a:fld id="{E85BF540-B389-47AF-8379-DA0B7BC27231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83100" y="40680643"/>
            <a:ext cx="1592580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42600" y="40680643"/>
            <a:ext cx="11734800" cy="2336800"/>
          </a:xfrm>
          <a:prstGeom prst="rect">
            <a:avLst/>
          </a:prstGeom>
        </p:spPr>
        <p:txBody>
          <a:bodyPr/>
          <a:lstStyle/>
          <a:p>
            <a:fld id="{D01DA1BB-FF29-42F2-9E88-7E1E3A768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0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757683"/>
            <a:ext cx="45262800" cy="731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0241283"/>
            <a:ext cx="45262800" cy="2896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40680643"/>
            <a:ext cx="11734800" cy="2336800"/>
          </a:xfrm>
          <a:prstGeom prst="rect">
            <a:avLst/>
          </a:prstGeom>
        </p:spPr>
        <p:txBody>
          <a:bodyPr/>
          <a:lstStyle/>
          <a:p>
            <a:fld id="{E85BF540-B389-47AF-8379-DA0B7BC27231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83100" y="40680643"/>
            <a:ext cx="1592580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42600" y="40680643"/>
            <a:ext cx="11734800" cy="2336800"/>
          </a:xfrm>
          <a:prstGeom prst="rect">
            <a:avLst/>
          </a:prstGeom>
        </p:spPr>
        <p:txBody>
          <a:bodyPr/>
          <a:lstStyle/>
          <a:p>
            <a:fld id="{D01DA1BB-FF29-42F2-9E88-7E1E3A768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5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2722" y="28204163"/>
            <a:ext cx="42748200" cy="8717280"/>
          </a:xfrm>
          <a:prstGeom prst="rect">
            <a:avLst/>
          </a:prstGeom>
        </p:spPr>
        <p:txBody>
          <a:bodyPr anchor="t"/>
          <a:lstStyle>
            <a:lvl1pPr algn="l">
              <a:defRPr sz="2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2722" y="18602966"/>
            <a:ext cx="42748200" cy="960119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800">
                <a:solidFill>
                  <a:schemeClr val="tx1">
                    <a:tint val="75000"/>
                  </a:schemeClr>
                </a:solidFill>
              </a:defRPr>
            </a:lvl1pPr>
            <a:lvl2pPr marL="2690942" indent="0">
              <a:buNone/>
              <a:defRPr sz="10600">
                <a:solidFill>
                  <a:schemeClr val="tx1">
                    <a:tint val="75000"/>
                  </a:schemeClr>
                </a:solidFill>
              </a:defRPr>
            </a:lvl2pPr>
            <a:lvl3pPr marL="5381884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3pPr>
            <a:lvl4pPr marL="8072826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4pPr>
            <a:lvl5pPr marL="10763768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5pPr>
            <a:lvl6pPr marL="1345471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6pPr>
            <a:lvl7pPr marL="16145652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7pPr>
            <a:lvl8pPr marL="18836594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8pPr>
            <a:lvl9pPr marL="21527536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40680643"/>
            <a:ext cx="11734800" cy="2336800"/>
          </a:xfrm>
          <a:prstGeom prst="rect">
            <a:avLst/>
          </a:prstGeom>
        </p:spPr>
        <p:txBody>
          <a:bodyPr/>
          <a:lstStyle/>
          <a:p>
            <a:fld id="{E85BF540-B389-47AF-8379-DA0B7BC27231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83100" y="40680643"/>
            <a:ext cx="1592580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42600" y="40680643"/>
            <a:ext cx="11734800" cy="2336800"/>
          </a:xfrm>
          <a:prstGeom prst="rect">
            <a:avLst/>
          </a:prstGeom>
        </p:spPr>
        <p:txBody>
          <a:bodyPr/>
          <a:lstStyle/>
          <a:p>
            <a:fld id="{D01DA1BB-FF29-42F2-9E88-7E1E3A768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8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757683"/>
            <a:ext cx="45262800" cy="731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30300" y="65542163"/>
            <a:ext cx="124053600" cy="185389517"/>
          </a:xfrm>
          <a:prstGeom prst="rect">
            <a:avLst/>
          </a:prstGeom>
        </p:spPr>
        <p:txBody>
          <a:bodyPr/>
          <a:lstStyle>
            <a:lvl1pPr>
              <a:defRPr sz="16500"/>
            </a:lvl1pPr>
            <a:lvl2pPr>
              <a:defRPr sz="14100"/>
            </a:lvl2pPr>
            <a:lvl3pPr>
              <a:defRPr sz="11800"/>
            </a:lvl3pPr>
            <a:lvl4pPr>
              <a:defRPr sz="10600"/>
            </a:lvl4pPr>
            <a:lvl5pPr>
              <a:defRPr sz="10600"/>
            </a:lvl5pPr>
            <a:lvl6pPr>
              <a:defRPr sz="10600"/>
            </a:lvl6pPr>
            <a:lvl7pPr>
              <a:defRPr sz="10600"/>
            </a:lvl7pPr>
            <a:lvl8pPr>
              <a:defRPr sz="10600"/>
            </a:lvl8pPr>
            <a:lvl9pPr>
              <a:defRPr sz="10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722100" y="65542163"/>
            <a:ext cx="124053600" cy="185389517"/>
          </a:xfrm>
          <a:prstGeom prst="rect">
            <a:avLst/>
          </a:prstGeom>
        </p:spPr>
        <p:txBody>
          <a:bodyPr/>
          <a:lstStyle>
            <a:lvl1pPr>
              <a:defRPr sz="16500"/>
            </a:lvl1pPr>
            <a:lvl2pPr>
              <a:defRPr sz="14100"/>
            </a:lvl2pPr>
            <a:lvl3pPr>
              <a:defRPr sz="11800"/>
            </a:lvl3pPr>
            <a:lvl4pPr>
              <a:defRPr sz="10600"/>
            </a:lvl4pPr>
            <a:lvl5pPr>
              <a:defRPr sz="10600"/>
            </a:lvl5pPr>
            <a:lvl6pPr>
              <a:defRPr sz="10600"/>
            </a:lvl6pPr>
            <a:lvl7pPr>
              <a:defRPr sz="10600"/>
            </a:lvl7pPr>
            <a:lvl8pPr>
              <a:defRPr sz="10600"/>
            </a:lvl8pPr>
            <a:lvl9pPr>
              <a:defRPr sz="10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514600" y="40680643"/>
            <a:ext cx="11734800" cy="2336800"/>
          </a:xfrm>
          <a:prstGeom prst="rect">
            <a:avLst/>
          </a:prstGeom>
        </p:spPr>
        <p:txBody>
          <a:bodyPr/>
          <a:lstStyle/>
          <a:p>
            <a:fld id="{E85BF540-B389-47AF-8379-DA0B7BC27231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183100" y="40680643"/>
            <a:ext cx="1592580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042600" y="40680643"/>
            <a:ext cx="11734800" cy="2336800"/>
          </a:xfrm>
          <a:prstGeom prst="rect">
            <a:avLst/>
          </a:prstGeom>
        </p:spPr>
        <p:txBody>
          <a:bodyPr/>
          <a:lstStyle/>
          <a:p>
            <a:fld id="{D01DA1BB-FF29-42F2-9E88-7E1E3A768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5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757683"/>
            <a:ext cx="45262800" cy="7315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9824723"/>
            <a:ext cx="22221034" cy="4094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100" b="1"/>
            </a:lvl1pPr>
            <a:lvl2pPr marL="2690942" indent="0">
              <a:buNone/>
              <a:defRPr sz="11800" b="1"/>
            </a:lvl2pPr>
            <a:lvl3pPr marL="5381884" indent="0">
              <a:buNone/>
              <a:defRPr sz="10600" b="1"/>
            </a:lvl3pPr>
            <a:lvl4pPr marL="8072826" indent="0">
              <a:buNone/>
              <a:defRPr sz="9400" b="1"/>
            </a:lvl4pPr>
            <a:lvl5pPr marL="10763768" indent="0">
              <a:buNone/>
              <a:defRPr sz="9400" b="1"/>
            </a:lvl5pPr>
            <a:lvl6pPr marL="13454710" indent="0">
              <a:buNone/>
              <a:defRPr sz="9400" b="1"/>
            </a:lvl6pPr>
            <a:lvl7pPr marL="16145652" indent="0">
              <a:buNone/>
              <a:defRPr sz="9400" b="1"/>
            </a:lvl7pPr>
            <a:lvl8pPr marL="18836594" indent="0">
              <a:buNone/>
              <a:defRPr sz="9400" b="1"/>
            </a:lvl8pPr>
            <a:lvl9pPr marL="21527536" indent="0">
              <a:buNone/>
              <a:defRPr sz="9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3919200"/>
            <a:ext cx="22221034" cy="25288243"/>
          </a:xfrm>
          <a:prstGeom prst="rect">
            <a:avLst/>
          </a:prstGeom>
        </p:spPr>
        <p:txBody>
          <a:bodyPr/>
          <a:lstStyle>
            <a:lvl1pPr>
              <a:defRPr sz="14100"/>
            </a:lvl1pPr>
            <a:lvl2pPr>
              <a:defRPr sz="11800"/>
            </a:lvl2pPr>
            <a:lvl3pPr>
              <a:defRPr sz="106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47640" y="9824723"/>
            <a:ext cx="22229763" cy="4094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100" b="1"/>
            </a:lvl1pPr>
            <a:lvl2pPr marL="2690942" indent="0">
              <a:buNone/>
              <a:defRPr sz="11800" b="1"/>
            </a:lvl2pPr>
            <a:lvl3pPr marL="5381884" indent="0">
              <a:buNone/>
              <a:defRPr sz="10600" b="1"/>
            </a:lvl3pPr>
            <a:lvl4pPr marL="8072826" indent="0">
              <a:buNone/>
              <a:defRPr sz="9400" b="1"/>
            </a:lvl4pPr>
            <a:lvl5pPr marL="10763768" indent="0">
              <a:buNone/>
              <a:defRPr sz="9400" b="1"/>
            </a:lvl5pPr>
            <a:lvl6pPr marL="13454710" indent="0">
              <a:buNone/>
              <a:defRPr sz="9400" b="1"/>
            </a:lvl6pPr>
            <a:lvl7pPr marL="16145652" indent="0">
              <a:buNone/>
              <a:defRPr sz="9400" b="1"/>
            </a:lvl7pPr>
            <a:lvl8pPr marL="18836594" indent="0">
              <a:buNone/>
              <a:defRPr sz="9400" b="1"/>
            </a:lvl8pPr>
            <a:lvl9pPr marL="21527536" indent="0">
              <a:buNone/>
              <a:defRPr sz="9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47640" y="13919200"/>
            <a:ext cx="22229763" cy="25288243"/>
          </a:xfrm>
          <a:prstGeom prst="rect">
            <a:avLst/>
          </a:prstGeom>
        </p:spPr>
        <p:txBody>
          <a:bodyPr/>
          <a:lstStyle>
            <a:lvl1pPr>
              <a:defRPr sz="14100"/>
            </a:lvl1pPr>
            <a:lvl2pPr>
              <a:defRPr sz="11800"/>
            </a:lvl2pPr>
            <a:lvl3pPr>
              <a:defRPr sz="106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514600" y="40680643"/>
            <a:ext cx="11734800" cy="2336800"/>
          </a:xfrm>
          <a:prstGeom prst="rect">
            <a:avLst/>
          </a:prstGeom>
        </p:spPr>
        <p:txBody>
          <a:bodyPr/>
          <a:lstStyle/>
          <a:p>
            <a:fld id="{E85BF540-B389-47AF-8379-DA0B7BC27231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7183100" y="40680643"/>
            <a:ext cx="1592580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6042600" y="40680643"/>
            <a:ext cx="11734800" cy="2336800"/>
          </a:xfrm>
          <a:prstGeom prst="rect">
            <a:avLst/>
          </a:prstGeom>
        </p:spPr>
        <p:txBody>
          <a:bodyPr/>
          <a:lstStyle/>
          <a:p>
            <a:fld id="{D01DA1BB-FF29-42F2-9E88-7E1E3A768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2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757683"/>
            <a:ext cx="45262800" cy="731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14600" y="40680643"/>
            <a:ext cx="11734800" cy="2336800"/>
          </a:xfrm>
          <a:prstGeom prst="rect">
            <a:avLst/>
          </a:prstGeom>
        </p:spPr>
        <p:txBody>
          <a:bodyPr/>
          <a:lstStyle/>
          <a:p>
            <a:fld id="{E85BF540-B389-47AF-8379-DA0B7BC27231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183100" y="40680643"/>
            <a:ext cx="1592580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042600" y="40680643"/>
            <a:ext cx="11734800" cy="2336800"/>
          </a:xfrm>
          <a:prstGeom prst="rect">
            <a:avLst/>
          </a:prstGeom>
        </p:spPr>
        <p:txBody>
          <a:bodyPr/>
          <a:lstStyle/>
          <a:p>
            <a:fld id="{D01DA1BB-FF29-42F2-9E88-7E1E3A768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3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14600" y="40680643"/>
            <a:ext cx="11734800" cy="2336800"/>
          </a:xfrm>
          <a:prstGeom prst="rect">
            <a:avLst/>
          </a:prstGeom>
        </p:spPr>
        <p:txBody>
          <a:bodyPr/>
          <a:lstStyle/>
          <a:p>
            <a:fld id="{E85BF540-B389-47AF-8379-DA0B7BC27231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183100" y="40680643"/>
            <a:ext cx="1592580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042600" y="40680643"/>
            <a:ext cx="11734800" cy="2336800"/>
          </a:xfrm>
          <a:prstGeom prst="rect">
            <a:avLst/>
          </a:prstGeom>
        </p:spPr>
        <p:txBody>
          <a:bodyPr/>
          <a:lstStyle/>
          <a:p>
            <a:fld id="{D01DA1BB-FF29-42F2-9E88-7E1E3A768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7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3" y="1747520"/>
            <a:ext cx="16545722" cy="7437120"/>
          </a:xfrm>
          <a:prstGeom prst="rect">
            <a:avLst/>
          </a:prstGeom>
        </p:spPr>
        <p:txBody>
          <a:bodyPr anchor="b"/>
          <a:lstStyle>
            <a:lvl1pPr algn="l">
              <a:defRPr sz="1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62775" y="1747523"/>
            <a:ext cx="28114625" cy="37459923"/>
          </a:xfrm>
          <a:prstGeom prst="rect">
            <a:avLst/>
          </a:prstGeom>
        </p:spPr>
        <p:txBody>
          <a:bodyPr/>
          <a:lstStyle>
            <a:lvl1pPr>
              <a:defRPr sz="18800"/>
            </a:lvl1pPr>
            <a:lvl2pPr>
              <a:defRPr sz="16500"/>
            </a:lvl2pPr>
            <a:lvl3pPr>
              <a:defRPr sz="14100"/>
            </a:lvl3pPr>
            <a:lvl4pPr>
              <a:defRPr sz="11800"/>
            </a:lvl4pPr>
            <a:lvl5pPr>
              <a:defRPr sz="11800"/>
            </a:lvl5pPr>
            <a:lvl6pPr>
              <a:defRPr sz="11800"/>
            </a:lvl6pPr>
            <a:lvl7pPr>
              <a:defRPr sz="11800"/>
            </a:lvl7pPr>
            <a:lvl8pPr>
              <a:defRPr sz="11800"/>
            </a:lvl8pPr>
            <a:lvl9pPr>
              <a:defRPr sz="1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603" y="9184643"/>
            <a:ext cx="16545722" cy="30022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200"/>
            </a:lvl1pPr>
            <a:lvl2pPr marL="2690942" indent="0">
              <a:buNone/>
              <a:defRPr sz="7100"/>
            </a:lvl2pPr>
            <a:lvl3pPr marL="5381884" indent="0">
              <a:buNone/>
              <a:defRPr sz="5900"/>
            </a:lvl3pPr>
            <a:lvl4pPr marL="8072826" indent="0">
              <a:buNone/>
              <a:defRPr sz="5300"/>
            </a:lvl4pPr>
            <a:lvl5pPr marL="10763768" indent="0">
              <a:buNone/>
              <a:defRPr sz="5300"/>
            </a:lvl5pPr>
            <a:lvl6pPr marL="13454710" indent="0">
              <a:buNone/>
              <a:defRPr sz="5300"/>
            </a:lvl6pPr>
            <a:lvl7pPr marL="16145652" indent="0">
              <a:buNone/>
              <a:defRPr sz="5300"/>
            </a:lvl7pPr>
            <a:lvl8pPr marL="18836594" indent="0">
              <a:buNone/>
              <a:defRPr sz="5300"/>
            </a:lvl8pPr>
            <a:lvl9pPr marL="21527536" indent="0">
              <a:buNone/>
              <a:defRPr sz="5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514600" y="40680643"/>
            <a:ext cx="11734800" cy="2336800"/>
          </a:xfrm>
          <a:prstGeom prst="rect">
            <a:avLst/>
          </a:prstGeom>
        </p:spPr>
        <p:txBody>
          <a:bodyPr/>
          <a:lstStyle/>
          <a:p>
            <a:fld id="{E85BF540-B389-47AF-8379-DA0B7BC27231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183100" y="40680643"/>
            <a:ext cx="1592580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042600" y="40680643"/>
            <a:ext cx="11734800" cy="2336800"/>
          </a:xfrm>
          <a:prstGeom prst="rect">
            <a:avLst/>
          </a:prstGeom>
        </p:spPr>
        <p:txBody>
          <a:bodyPr/>
          <a:lstStyle/>
          <a:p>
            <a:fld id="{D01DA1BB-FF29-42F2-9E88-7E1E3A768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7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7584" y="30723840"/>
            <a:ext cx="30175200" cy="3627123"/>
          </a:xfrm>
          <a:prstGeom prst="rect">
            <a:avLst/>
          </a:prstGeom>
        </p:spPr>
        <p:txBody>
          <a:bodyPr anchor="b"/>
          <a:lstStyle>
            <a:lvl1pPr algn="l">
              <a:defRPr sz="1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857584" y="3921760"/>
            <a:ext cx="30175200" cy="26334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800"/>
            </a:lvl1pPr>
            <a:lvl2pPr marL="2690942" indent="0">
              <a:buNone/>
              <a:defRPr sz="16500"/>
            </a:lvl2pPr>
            <a:lvl3pPr marL="5381884" indent="0">
              <a:buNone/>
              <a:defRPr sz="14100"/>
            </a:lvl3pPr>
            <a:lvl4pPr marL="8072826" indent="0">
              <a:buNone/>
              <a:defRPr sz="11800"/>
            </a:lvl4pPr>
            <a:lvl5pPr marL="10763768" indent="0">
              <a:buNone/>
              <a:defRPr sz="11800"/>
            </a:lvl5pPr>
            <a:lvl6pPr marL="13454710" indent="0">
              <a:buNone/>
              <a:defRPr sz="11800"/>
            </a:lvl6pPr>
            <a:lvl7pPr marL="16145652" indent="0">
              <a:buNone/>
              <a:defRPr sz="11800"/>
            </a:lvl7pPr>
            <a:lvl8pPr marL="18836594" indent="0">
              <a:buNone/>
              <a:defRPr sz="11800"/>
            </a:lvl8pPr>
            <a:lvl9pPr marL="21527536" indent="0">
              <a:buNone/>
              <a:defRPr sz="1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57584" y="34350963"/>
            <a:ext cx="30175200" cy="5151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200"/>
            </a:lvl1pPr>
            <a:lvl2pPr marL="2690942" indent="0">
              <a:buNone/>
              <a:defRPr sz="7100"/>
            </a:lvl2pPr>
            <a:lvl3pPr marL="5381884" indent="0">
              <a:buNone/>
              <a:defRPr sz="5900"/>
            </a:lvl3pPr>
            <a:lvl4pPr marL="8072826" indent="0">
              <a:buNone/>
              <a:defRPr sz="5300"/>
            </a:lvl4pPr>
            <a:lvl5pPr marL="10763768" indent="0">
              <a:buNone/>
              <a:defRPr sz="5300"/>
            </a:lvl5pPr>
            <a:lvl6pPr marL="13454710" indent="0">
              <a:buNone/>
              <a:defRPr sz="5300"/>
            </a:lvl6pPr>
            <a:lvl7pPr marL="16145652" indent="0">
              <a:buNone/>
              <a:defRPr sz="5300"/>
            </a:lvl7pPr>
            <a:lvl8pPr marL="18836594" indent="0">
              <a:buNone/>
              <a:defRPr sz="5300"/>
            </a:lvl8pPr>
            <a:lvl9pPr marL="21527536" indent="0">
              <a:buNone/>
              <a:defRPr sz="5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514600" y="40680643"/>
            <a:ext cx="11734800" cy="2336800"/>
          </a:xfrm>
          <a:prstGeom prst="rect">
            <a:avLst/>
          </a:prstGeom>
        </p:spPr>
        <p:txBody>
          <a:bodyPr/>
          <a:lstStyle/>
          <a:p>
            <a:fld id="{E85BF540-B389-47AF-8379-DA0B7BC27231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183100" y="40680643"/>
            <a:ext cx="1592580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042600" y="40680643"/>
            <a:ext cx="11734800" cy="2336800"/>
          </a:xfrm>
          <a:prstGeom prst="rect">
            <a:avLst/>
          </a:prstGeom>
        </p:spPr>
        <p:txBody>
          <a:bodyPr/>
          <a:lstStyle/>
          <a:p>
            <a:fld id="{D01DA1BB-FF29-42F2-9E88-7E1E3A768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50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0" cy="438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2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5381884" rtl="0" eaLnBrk="1" latinLnBrk="0" hangingPunct="1">
        <a:spcBef>
          <a:spcPct val="0"/>
        </a:spcBef>
        <a:buNone/>
        <a:defRPr sz="2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18207" indent="-2018207" algn="l" defTabSz="5381884" rtl="0" eaLnBrk="1" latinLnBrk="0" hangingPunct="1">
        <a:spcBef>
          <a:spcPct val="20000"/>
        </a:spcBef>
        <a:buFont typeface="Arial" pitchFamily="34" charset="0"/>
        <a:buChar char="•"/>
        <a:defRPr sz="18800" kern="1200">
          <a:solidFill>
            <a:schemeClr val="tx1"/>
          </a:solidFill>
          <a:latin typeface="+mn-lt"/>
          <a:ea typeface="+mn-ea"/>
          <a:cs typeface="+mn-cs"/>
        </a:defRPr>
      </a:lvl1pPr>
      <a:lvl2pPr marL="4372781" indent="-1681839" algn="l" defTabSz="5381884" rtl="0" eaLnBrk="1" latinLnBrk="0" hangingPunct="1">
        <a:spcBef>
          <a:spcPct val="20000"/>
        </a:spcBef>
        <a:buFont typeface="Arial" pitchFamily="34" charset="0"/>
        <a:buChar char="–"/>
        <a:defRPr sz="16500" kern="1200">
          <a:solidFill>
            <a:schemeClr val="tx1"/>
          </a:solidFill>
          <a:latin typeface="+mn-lt"/>
          <a:ea typeface="+mn-ea"/>
          <a:cs typeface="+mn-cs"/>
        </a:defRPr>
      </a:lvl2pPr>
      <a:lvl3pPr marL="6727355" indent="-1345471" algn="l" defTabSz="5381884" rtl="0" eaLnBrk="1" latinLnBrk="0" hangingPunct="1">
        <a:spcBef>
          <a:spcPct val="20000"/>
        </a:spcBef>
        <a:buFont typeface="Arial" pitchFamily="34" charset="0"/>
        <a:buChar char="•"/>
        <a:defRPr sz="14100" kern="1200">
          <a:solidFill>
            <a:schemeClr val="tx1"/>
          </a:solidFill>
          <a:latin typeface="+mn-lt"/>
          <a:ea typeface="+mn-ea"/>
          <a:cs typeface="+mn-cs"/>
        </a:defRPr>
      </a:lvl3pPr>
      <a:lvl4pPr marL="9418297" indent="-1345471" algn="l" defTabSz="5381884" rtl="0" eaLnBrk="1" latinLnBrk="0" hangingPunct="1">
        <a:spcBef>
          <a:spcPct val="20000"/>
        </a:spcBef>
        <a:buFont typeface="Arial" pitchFamily="34" charset="0"/>
        <a:buChar char="–"/>
        <a:defRPr sz="1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109239" indent="-1345471" algn="l" defTabSz="5381884" rtl="0" eaLnBrk="1" latinLnBrk="0" hangingPunct="1">
        <a:spcBef>
          <a:spcPct val="20000"/>
        </a:spcBef>
        <a:buFont typeface="Arial" pitchFamily="34" charset="0"/>
        <a:buChar char="»"/>
        <a:defRPr sz="1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800181" indent="-1345471" algn="l" defTabSz="5381884" rtl="0" eaLnBrk="1" latinLnBrk="0" hangingPunct="1">
        <a:spcBef>
          <a:spcPct val="20000"/>
        </a:spcBef>
        <a:buFont typeface="Arial" pitchFamily="34" charset="0"/>
        <a:buChar char="•"/>
        <a:defRPr sz="11800" kern="1200">
          <a:solidFill>
            <a:schemeClr val="tx1"/>
          </a:solidFill>
          <a:latin typeface="+mn-lt"/>
          <a:ea typeface="+mn-ea"/>
          <a:cs typeface="+mn-cs"/>
        </a:defRPr>
      </a:lvl6pPr>
      <a:lvl7pPr marL="17491123" indent="-1345471" algn="l" defTabSz="5381884" rtl="0" eaLnBrk="1" latinLnBrk="0" hangingPunct="1">
        <a:spcBef>
          <a:spcPct val="20000"/>
        </a:spcBef>
        <a:buFont typeface="Arial" pitchFamily="34" charset="0"/>
        <a:buChar char="•"/>
        <a:defRPr sz="1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182065" indent="-1345471" algn="l" defTabSz="5381884" rtl="0" eaLnBrk="1" latinLnBrk="0" hangingPunct="1">
        <a:spcBef>
          <a:spcPct val="20000"/>
        </a:spcBef>
        <a:buFont typeface="Arial" pitchFamily="34" charset="0"/>
        <a:buChar char="•"/>
        <a:defRPr sz="1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873007" indent="-1345471" algn="l" defTabSz="5381884" rtl="0" eaLnBrk="1" latinLnBrk="0" hangingPunct="1">
        <a:spcBef>
          <a:spcPct val="20000"/>
        </a:spcBef>
        <a:buFont typeface="Arial" pitchFamily="34" charset="0"/>
        <a:buChar char="•"/>
        <a:defRPr sz="1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81884" rtl="0" eaLnBrk="1" latinLnBrk="0" hangingPunct="1">
        <a:defRPr sz="10600" kern="1200">
          <a:solidFill>
            <a:schemeClr val="tx1"/>
          </a:solidFill>
          <a:latin typeface="+mn-lt"/>
          <a:ea typeface="+mn-ea"/>
          <a:cs typeface="+mn-cs"/>
        </a:defRPr>
      </a:lvl1pPr>
      <a:lvl2pPr marL="2690942" algn="l" defTabSz="5381884" rtl="0" eaLnBrk="1" latinLnBrk="0" hangingPunct="1">
        <a:defRPr sz="106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884" algn="l" defTabSz="5381884" rtl="0" eaLnBrk="1" latinLnBrk="0" hangingPunct="1">
        <a:defRPr sz="10600" kern="1200">
          <a:solidFill>
            <a:schemeClr val="tx1"/>
          </a:solidFill>
          <a:latin typeface="+mn-lt"/>
          <a:ea typeface="+mn-ea"/>
          <a:cs typeface="+mn-cs"/>
        </a:defRPr>
      </a:lvl3pPr>
      <a:lvl4pPr marL="8072826" algn="l" defTabSz="5381884" rtl="0" eaLnBrk="1" latinLnBrk="0" hangingPunct="1">
        <a:defRPr sz="106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768" algn="l" defTabSz="5381884" rtl="0" eaLnBrk="1" latinLnBrk="0" hangingPunct="1">
        <a:defRPr sz="10600" kern="1200">
          <a:solidFill>
            <a:schemeClr val="tx1"/>
          </a:solidFill>
          <a:latin typeface="+mn-lt"/>
          <a:ea typeface="+mn-ea"/>
          <a:cs typeface="+mn-cs"/>
        </a:defRPr>
      </a:lvl5pPr>
      <a:lvl6pPr marL="13454710" algn="l" defTabSz="5381884" rtl="0" eaLnBrk="1" latinLnBrk="0" hangingPunct="1">
        <a:defRPr sz="10600" kern="1200">
          <a:solidFill>
            <a:schemeClr val="tx1"/>
          </a:solidFill>
          <a:latin typeface="+mn-lt"/>
          <a:ea typeface="+mn-ea"/>
          <a:cs typeface="+mn-cs"/>
        </a:defRPr>
      </a:lvl6pPr>
      <a:lvl7pPr marL="16145652" algn="l" defTabSz="5381884" rtl="0" eaLnBrk="1" latinLnBrk="0" hangingPunct="1">
        <a:defRPr sz="10600" kern="1200">
          <a:solidFill>
            <a:schemeClr val="tx1"/>
          </a:solidFill>
          <a:latin typeface="+mn-lt"/>
          <a:ea typeface="+mn-ea"/>
          <a:cs typeface="+mn-cs"/>
        </a:defRPr>
      </a:lvl7pPr>
      <a:lvl8pPr marL="18836594" algn="l" defTabSz="5381884" rtl="0" eaLnBrk="1" latinLnBrk="0" hangingPunct="1">
        <a:defRPr sz="10600" kern="1200">
          <a:solidFill>
            <a:schemeClr val="tx1"/>
          </a:solidFill>
          <a:latin typeface="+mn-lt"/>
          <a:ea typeface="+mn-ea"/>
          <a:cs typeface="+mn-cs"/>
        </a:defRPr>
      </a:lvl8pPr>
      <a:lvl9pPr marL="21527536" algn="l" defTabSz="5381884" rtl="0" eaLnBrk="1" latinLnBrk="0" hangingPunct="1">
        <a:defRPr sz="10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5011400" y="36042600"/>
            <a:ext cx="20767332" cy="3657600"/>
          </a:xfrm>
          <a:prstGeom prst="roundRect">
            <a:avLst/>
          </a:prstGeom>
          <a:solidFill>
            <a:srgbClr val="3CA45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To </a:t>
            </a:r>
            <a:r>
              <a:rPr lang="en-US" sz="7200" dirty="0" smtClean="0">
                <a:solidFill>
                  <a:schemeClr val="bg1"/>
                </a:solidFill>
              </a:rPr>
              <a:t>find the GEMSS website, go to </a:t>
            </a:r>
            <a:r>
              <a:rPr lang="en-US" sz="7200" b="1" dirty="0" smtClean="0">
                <a:solidFill>
                  <a:schemeClr val="bg1"/>
                </a:solidFill>
              </a:rPr>
              <a:t>www.gemssforschools.org </a:t>
            </a:r>
          </a:p>
          <a:p>
            <a:pPr algn="ctr"/>
            <a:r>
              <a:rPr lang="en-US" sz="7200" i="1" dirty="0" smtClean="0"/>
              <a:t>Now available on your mobile device!</a:t>
            </a:r>
            <a:endParaRPr lang="en-US" sz="7200" i="1" dirty="0"/>
          </a:p>
        </p:txBody>
      </p:sp>
      <p:sp>
        <p:nvSpPr>
          <p:cNvPr id="7" name="Rectangle 6"/>
          <p:cNvSpPr/>
          <p:nvPr/>
        </p:nvSpPr>
        <p:spPr>
          <a:xfrm>
            <a:off x="7162800" y="35508337"/>
            <a:ext cx="1257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2116138" algn="l"/>
              </a:tabLst>
            </a:pPr>
            <a:r>
              <a:rPr lang="en-US" sz="3600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9001" y="8229600"/>
            <a:ext cx="13284199" cy="5940088"/>
          </a:xfrm>
          <a:prstGeom prst="rect">
            <a:avLst/>
          </a:prstGeom>
          <a:noFill/>
          <a:ln w="57150" cmpd="sng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000" b="1" dirty="0" smtClean="0">
                <a:solidFill>
                  <a:srgbClr val="D84605"/>
                </a:solidFill>
              </a:rPr>
              <a:t>The AIM of GEMSS </a:t>
            </a:r>
          </a:p>
          <a:p>
            <a:pPr marL="223838">
              <a:tabLst>
                <a:tab pos="1270000" algn="l"/>
              </a:tabLst>
            </a:pPr>
            <a:r>
              <a:rPr lang="en-US" sz="6000" dirty="0"/>
              <a:t>T</a:t>
            </a:r>
            <a:r>
              <a:rPr lang="en-US" sz="6000" dirty="0" smtClean="0"/>
              <a:t>o assure all children with genetic health conditions:</a:t>
            </a:r>
          </a:p>
          <a:p>
            <a:pPr marL="1081088" indent="-857250">
              <a:buFont typeface="Arial"/>
              <a:buChar char="•"/>
              <a:tabLst>
                <a:tab pos="1270000" algn="l"/>
              </a:tabLst>
            </a:pPr>
            <a:r>
              <a:rPr lang="en-US" sz="6000" dirty="0"/>
              <a:t>S</a:t>
            </a:r>
            <a:r>
              <a:rPr lang="en-US" sz="6000" dirty="0" smtClean="0"/>
              <a:t>ucceed in school-life</a:t>
            </a:r>
          </a:p>
          <a:p>
            <a:pPr marL="1081088" indent="-857250">
              <a:buFont typeface="Arial"/>
              <a:buChar char="•"/>
              <a:tabLst>
                <a:tab pos="1270000" algn="l"/>
              </a:tabLst>
            </a:pPr>
            <a:r>
              <a:rPr lang="en-US" sz="6000" dirty="0"/>
              <a:t>A</a:t>
            </a:r>
            <a:r>
              <a:rPr lang="en-US" sz="6000" dirty="0" smtClean="0"/>
              <a:t>re members of neighborhood schools across the country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087600" y="8153400"/>
            <a:ext cx="20691132" cy="13757612"/>
          </a:xfrm>
          <a:prstGeom prst="rect">
            <a:avLst/>
          </a:prstGeom>
          <a:noFill/>
          <a:ln w="57150" cmpd="sng"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8000" b="1" dirty="0" smtClean="0">
                <a:solidFill>
                  <a:srgbClr val="D84605"/>
                </a:solidFill>
              </a:rPr>
              <a:t>GEMSS is for Teachers, Parents, </a:t>
            </a:r>
          </a:p>
          <a:p>
            <a:pPr algn="ctr">
              <a:buNone/>
            </a:pPr>
            <a:r>
              <a:rPr lang="en-US" sz="8000" b="1" dirty="0" smtClean="0">
                <a:solidFill>
                  <a:srgbClr val="D84605"/>
                </a:solidFill>
              </a:rPr>
              <a:t>School Nurses, and Genetic Counselors</a:t>
            </a:r>
          </a:p>
          <a:p>
            <a:pPr marL="1195388" indent="-747713"/>
            <a:r>
              <a:rPr lang="en-US" sz="6400" b="1" dirty="0" smtClean="0">
                <a:solidFill>
                  <a:srgbClr val="000000"/>
                </a:solidFill>
              </a:rPr>
              <a:t>Teachers and parents:</a:t>
            </a:r>
          </a:p>
          <a:p>
            <a:pPr marL="1195388" indent="-747713">
              <a:buFont typeface="Arial" pitchFamily="34" charset="0"/>
              <a:buChar char="•"/>
            </a:pPr>
            <a:r>
              <a:rPr lang="en-US" sz="6000" dirty="0" smtClean="0"/>
              <a:t>Use GEMSS to better understand the needs of students who have genetic conditions </a:t>
            </a:r>
            <a:endParaRPr lang="en-US" sz="6000" i="1" dirty="0" smtClean="0"/>
          </a:p>
          <a:p>
            <a:pPr marL="1195388" indent="-747713">
              <a:buFont typeface="Arial" pitchFamily="34" charset="0"/>
              <a:buChar char="•"/>
            </a:pPr>
            <a:r>
              <a:rPr lang="en-US" sz="6000" dirty="0" smtClean="0"/>
              <a:t>Explore GEMSS to see if there are strategies you can implement</a:t>
            </a:r>
          </a:p>
          <a:p>
            <a:pPr marL="1195388" indent="-747713">
              <a:buFont typeface="Arial" pitchFamily="34" charset="0"/>
              <a:buChar char="•"/>
            </a:pPr>
            <a:r>
              <a:rPr lang="en-US" sz="6000" dirty="0" smtClean="0"/>
              <a:t>Share the link with other families and groups</a:t>
            </a:r>
          </a:p>
          <a:p>
            <a:pPr marL="1195388" indent="-747713"/>
            <a:r>
              <a:rPr lang="en-US" sz="6400" b="1" dirty="0" smtClean="0">
                <a:solidFill>
                  <a:srgbClr val="000000"/>
                </a:solidFill>
              </a:rPr>
              <a:t>Nurses/Genetic Counselors:</a:t>
            </a:r>
          </a:p>
          <a:p>
            <a:pPr marL="1195388" indent="-747713">
              <a:buFont typeface="Arial" pitchFamily="34" charset="0"/>
              <a:buChar char="•"/>
            </a:pPr>
            <a:r>
              <a:rPr lang="en-US" sz="6000" dirty="0" smtClean="0"/>
              <a:t>Refer families and educators to this site</a:t>
            </a:r>
          </a:p>
          <a:p>
            <a:pPr marL="1195388" indent="-747713">
              <a:buFont typeface="Arial" pitchFamily="34" charset="0"/>
              <a:buChar char="•"/>
            </a:pPr>
            <a:r>
              <a:rPr lang="en-US" sz="6000" dirty="0" smtClean="0"/>
              <a:t>Provide feedback on new conditions and suggestions to the GEMSS team</a:t>
            </a:r>
          </a:p>
          <a:p>
            <a:pPr marL="1195388" indent="-747713">
              <a:buFont typeface="Arial" pitchFamily="34" charset="0"/>
              <a:buChar char="•"/>
            </a:pPr>
            <a:r>
              <a:rPr lang="en-US" sz="6000" dirty="0" smtClean="0"/>
              <a:t>Provide printable handouts and flyers  in your office waiting areas for families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778732" y="8229600"/>
            <a:ext cx="13827468" cy="10248960"/>
          </a:xfrm>
          <a:prstGeom prst="rect">
            <a:avLst/>
          </a:prstGeom>
          <a:noFill/>
          <a:ln w="57150" cmpd="sng">
            <a:noFill/>
          </a:ln>
        </p:spPr>
        <p:txBody>
          <a:bodyPr wrap="square" rtlCol="0">
            <a:spAutoFit/>
          </a:bodyPr>
          <a:lstStyle/>
          <a:p>
            <a:pPr marL="298450" indent="-74613" algn="ctr"/>
            <a:r>
              <a:rPr lang="en-US" sz="8000" b="1" dirty="0" smtClean="0">
                <a:solidFill>
                  <a:srgbClr val="D84605"/>
                </a:solidFill>
              </a:rPr>
              <a:t>GEMSS is a web based resource </a:t>
            </a:r>
          </a:p>
          <a:p>
            <a:pPr marL="298450" indent="-74613" algn="ctr"/>
            <a:r>
              <a:rPr lang="en-US" sz="8000" b="1" dirty="0" smtClean="0">
                <a:solidFill>
                  <a:srgbClr val="D84605"/>
                </a:solidFill>
              </a:rPr>
              <a:t>for families and school personnel that offers:</a:t>
            </a:r>
          </a:p>
          <a:p>
            <a:pPr marL="1754188" lvl="1" indent="-857250">
              <a:buFont typeface="Arial" panose="020B0604020202020204" pitchFamily="34" charset="0"/>
              <a:buChar char="•"/>
            </a:pPr>
            <a:r>
              <a:rPr lang="en-US" sz="6000" dirty="0"/>
              <a:t>G</a:t>
            </a:r>
            <a:r>
              <a:rPr lang="en-US" sz="6000" dirty="0" smtClean="0"/>
              <a:t>enetic conditions explained in plain language</a:t>
            </a:r>
          </a:p>
          <a:p>
            <a:pPr marL="1754188" lvl="1" indent="-857250">
              <a:buFont typeface="Arial" panose="020B0604020202020204" pitchFamily="34" charset="0"/>
              <a:buChar char="•"/>
            </a:pPr>
            <a:r>
              <a:rPr lang="en-US" sz="6000" dirty="0"/>
              <a:t>H</a:t>
            </a:r>
            <a:r>
              <a:rPr lang="en-US" sz="6000" dirty="0" smtClean="0"/>
              <a:t>elpful strategies for field trips, diet, communication, instruction, transition, and more</a:t>
            </a:r>
          </a:p>
          <a:p>
            <a:pPr marL="1754188" lvl="1" indent="-857250">
              <a:buFont typeface="Arial" panose="020B0604020202020204" pitchFamily="34" charset="0"/>
              <a:buChar char="•"/>
            </a:pPr>
            <a:r>
              <a:rPr lang="en-US" sz="6000" dirty="0" smtClean="0"/>
              <a:t>General tips and strategies for other conditions and undiagnosed</a:t>
            </a:r>
            <a:endParaRPr lang="en-US" sz="12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40081199"/>
            <a:ext cx="50292000" cy="2062103"/>
          </a:xfrm>
          <a:prstGeom prst="rect">
            <a:avLst/>
          </a:prstGeom>
          <a:noFill/>
          <a:ln w="57150" cmpd="sng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6000" i="1" dirty="0" smtClean="0"/>
              <a:t>GEMSS </a:t>
            </a:r>
            <a:r>
              <a:rPr lang="en-US" sz="6000" i="1" dirty="0"/>
              <a:t>was created by geneticists, genetic counselors, teachers and parents as part of the New England Genetics </a:t>
            </a:r>
            <a:r>
              <a:rPr lang="en-US" sz="6000" i="1" dirty="0" smtClean="0"/>
              <a:t>Collaborativ</a:t>
            </a:r>
            <a:r>
              <a:rPr lang="en-US" sz="6000" dirty="0" smtClean="0"/>
              <a:t>e.</a:t>
            </a:r>
          </a:p>
          <a:p>
            <a:pPr algn="ctr"/>
            <a:endParaRPr lang="en-US" sz="6800" b="1" i="1" dirty="0"/>
          </a:p>
        </p:txBody>
      </p:sp>
      <p:sp>
        <p:nvSpPr>
          <p:cNvPr id="3" name="Rounded Rectangle 2"/>
          <p:cNvSpPr/>
          <p:nvPr/>
        </p:nvSpPr>
        <p:spPr>
          <a:xfrm>
            <a:off x="685800" y="3810000"/>
            <a:ext cx="48920400" cy="4191000"/>
          </a:xfrm>
          <a:prstGeom prst="roundRect">
            <a:avLst/>
          </a:prstGeom>
          <a:solidFill>
            <a:srgbClr val="3CA4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GEMSS - </a:t>
            </a:r>
            <a:r>
              <a:rPr lang="en-US" dirty="0" smtClean="0"/>
              <a:t>Genetics Education Materials for School </a:t>
            </a:r>
            <a:r>
              <a:rPr lang="en-US" dirty="0" smtClean="0"/>
              <a:t>Success: </a:t>
            </a:r>
            <a:r>
              <a:rPr lang="en-US" i="1" dirty="0" smtClean="0"/>
              <a:t>Prader-Willi Syndrome</a:t>
            </a:r>
            <a:endParaRPr lang="en-US" i="1" dirty="0" smtClean="0"/>
          </a:p>
          <a:p>
            <a:pPr algn="ctr"/>
            <a:r>
              <a:rPr lang="en-US" b="1" dirty="0" smtClean="0"/>
              <a:t>www.gemssforschools.org</a:t>
            </a: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990600" y="27736800"/>
            <a:ext cx="13182600" cy="1600200"/>
          </a:xfrm>
          <a:prstGeom prst="roundRect">
            <a:avLst/>
          </a:prstGeom>
          <a:solidFill>
            <a:srgbClr val="3CA4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0" dirty="0" smtClean="0"/>
              <a:t>25+ Conditions in GEMSS</a:t>
            </a:r>
            <a:endParaRPr lang="en-US" sz="7500" dirty="0"/>
          </a:p>
        </p:txBody>
      </p:sp>
      <p:pic>
        <p:nvPicPr>
          <p:cNvPr id="22" name="Picture 21" descr="gemss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00" y="533400"/>
            <a:ext cx="15134856" cy="27118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481000" y="36484679"/>
            <a:ext cx="9448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rgbClr val="0070C0"/>
                </a:solidFill>
              </a:rPr>
              <a:t>Parent Ambassadors </a:t>
            </a:r>
            <a:endParaRPr lang="en-US" sz="6600" b="1" i="1" dirty="0" smtClean="0">
              <a:solidFill>
                <a:srgbClr val="0070C0"/>
              </a:solidFill>
            </a:endParaRPr>
          </a:p>
          <a:p>
            <a:pPr algn="ctr"/>
            <a:r>
              <a:rPr lang="en-US" sz="6600" b="1" i="1" dirty="0" smtClean="0">
                <a:solidFill>
                  <a:srgbClr val="0070C0"/>
                </a:solidFill>
              </a:rPr>
              <a:t>are </a:t>
            </a:r>
            <a:r>
              <a:rPr lang="en-US" sz="6600" b="1" i="1" dirty="0">
                <a:solidFill>
                  <a:srgbClr val="0070C0"/>
                </a:solidFill>
              </a:rPr>
              <a:t>invited to help us </a:t>
            </a:r>
            <a:endParaRPr lang="en-US" sz="6600" b="1" i="1" dirty="0" smtClean="0">
              <a:solidFill>
                <a:srgbClr val="0070C0"/>
              </a:solidFill>
            </a:endParaRPr>
          </a:p>
          <a:p>
            <a:pPr algn="ctr"/>
            <a:r>
              <a:rPr lang="en-US" sz="6600" b="1" i="1" dirty="0" smtClean="0">
                <a:solidFill>
                  <a:srgbClr val="0070C0"/>
                </a:solidFill>
              </a:rPr>
              <a:t>spread the word!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74181"/>
              </p:ext>
            </p:extLst>
          </p:nvPr>
        </p:nvGraphicFramePr>
        <p:xfrm>
          <a:off x="1066800" y="29489400"/>
          <a:ext cx="13106400" cy="1005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0"/>
                <a:gridCol w="6553200"/>
              </a:tblGrid>
              <a:tr h="132080">
                <a:tc>
                  <a:txBody>
                    <a:bodyPr/>
                    <a:lstStyle/>
                    <a:p>
                      <a:r>
                        <a:rPr lang="en-US" sz="6000" dirty="0" smtClean="0">
                          <a:solidFill>
                            <a:srgbClr val="D84605"/>
                          </a:solidFill>
                        </a:rPr>
                        <a:t>     </a:t>
                      </a:r>
                      <a:r>
                        <a:rPr lang="en-US" sz="6000" i="1" dirty="0" smtClean="0">
                          <a:solidFill>
                            <a:srgbClr val="D84605"/>
                          </a:solidFill>
                        </a:rPr>
                        <a:t>including…</a:t>
                      </a:r>
                      <a:endParaRPr lang="en-US" sz="6000" i="1" dirty="0">
                        <a:solidFill>
                          <a:srgbClr val="D84605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6000" dirty="0" err="1" smtClean="0"/>
                        <a:t>Angelman</a:t>
                      </a:r>
                      <a:endParaRPr lang="en-US" sz="6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0" dirty="0" err="1" smtClean="0"/>
                        <a:t>Prader</a:t>
                      </a:r>
                      <a:r>
                        <a:rPr lang="en-US" sz="6000" dirty="0" smtClean="0"/>
                        <a:t>-Willi</a:t>
                      </a:r>
                      <a:endParaRPr lang="en-US" sz="6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6000" dirty="0" smtClean="0"/>
                        <a:t>Cornelia de Lange</a:t>
                      </a:r>
                      <a:endParaRPr lang="en-US" sz="6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0" dirty="0" smtClean="0"/>
                        <a:t>Rhett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6000" dirty="0" smtClean="0"/>
                        <a:t>Cystic Fibrosis</a:t>
                      </a:r>
                      <a:endParaRPr lang="en-US" sz="6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0" dirty="0" smtClean="0"/>
                        <a:t>Sickle Cell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6000" dirty="0" smtClean="0"/>
                        <a:t>Down Syndrome</a:t>
                      </a:r>
                      <a:endParaRPr lang="en-US" sz="6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0" dirty="0" smtClean="0"/>
                        <a:t>Turner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6000" dirty="0" smtClean="0"/>
                        <a:t>Fragile X</a:t>
                      </a:r>
                      <a:endParaRPr lang="en-US" sz="6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0" dirty="0" smtClean="0"/>
                        <a:t>Urea Cycle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6000" dirty="0" smtClean="0"/>
                        <a:t>Fetal Alcohol</a:t>
                      </a:r>
                      <a:endParaRPr lang="en-US" sz="6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0" dirty="0" smtClean="0"/>
                        <a:t>MCAD &amp; VLCAD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6000" dirty="0" err="1" smtClean="0"/>
                        <a:t>Klinefelter</a:t>
                      </a:r>
                      <a:endParaRPr lang="en-US" sz="6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0" dirty="0" smtClean="0"/>
                        <a:t>Williams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6000" dirty="0" err="1" smtClean="0"/>
                        <a:t>Marfan</a:t>
                      </a:r>
                      <a:endParaRPr lang="en-US" sz="6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0" dirty="0" smtClean="0"/>
                        <a:t>22q Deletion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6000" smtClean="0"/>
                        <a:t>Neuromuscular </a:t>
                      </a:r>
                      <a:endParaRPr lang="en-US" sz="6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0" dirty="0" smtClean="0"/>
                        <a:t>More!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Y:\NE Genetics Collaborative\SITEFINITY\GEMSS documents\Pics for GEMSS\Prader-Willi\emm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898" y="18973800"/>
            <a:ext cx="11131004" cy="1726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Y:\NE Genetics Collaborative\SITEFINITY\GEMSS documents\Pics for GEMSS\Prader-Willi\emm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81" y="14687557"/>
            <a:ext cx="12107119" cy="1167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Y:\NE Genetics Collaborative\SITEFINITY\GEMSS documents\Pics for GEMSS\Prader-Willi\pws-edsuppor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1200" y="24664651"/>
            <a:ext cx="11110913" cy="100457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:\NE Genetics Collaborative\SITEFINITY\GEMSS documents\Pics for GEMSS\Prader-Willi\pws-ataglanc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0" y="22707600"/>
            <a:ext cx="13989590" cy="96040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76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197</Words>
  <Application>Microsoft Office PowerPoint</Application>
  <PresentationFormat>Custom</PresentationFormat>
  <Paragraphs>48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Guntz, Nichole</dc:creator>
  <cp:lastModifiedBy>Smith, Karen</cp:lastModifiedBy>
  <cp:revision>172</cp:revision>
  <cp:lastPrinted>2016-09-20T15:30:03Z</cp:lastPrinted>
  <dcterms:created xsi:type="dcterms:W3CDTF">2012-04-02T14:47:41Z</dcterms:created>
  <dcterms:modified xsi:type="dcterms:W3CDTF">2016-09-20T16:54:47Z</dcterms:modified>
</cp:coreProperties>
</file>